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1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110" y="2964180"/>
            <a:ext cx="738378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61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690" y="3896360"/>
            <a:ext cx="2095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6355" y="3896995"/>
            <a:ext cx="17145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3605" y="3896360"/>
            <a:ext cx="2190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1305" y="3896995"/>
            <a:ext cx="17145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8555" y="3896360"/>
            <a:ext cx="2190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4855" y="3896360"/>
            <a:ext cx="2095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96405" y="3896995"/>
            <a:ext cx="21907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2545" y="3896360"/>
            <a:ext cx="2190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72170" y="3896360"/>
            <a:ext cx="3619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67495" y="3896360"/>
            <a:ext cx="2190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43795" y="3896995"/>
            <a:ext cx="21907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53420" y="3896360"/>
            <a:ext cx="35242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10690" y="4783455"/>
            <a:ext cx="2190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86355" y="4783455"/>
            <a:ext cx="20002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53130" y="4783455"/>
            <a:ext cx="2095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81780" y="4783455"/>
            <a:ext cx="2190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948555" y="4783455"/>
            <a:ext cx="2190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34380" y="4783455"/>
            <a:ext cx="19050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739255" y="4783455"/>
            <a:ext cx="35242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62545" y="4783455"/>
            <a:ext cx="22860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538845" y="4783455"/>
            <a:ext cx="2095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10345" y="4783455"/>
            <a:ext cx="35242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043795" y="4783455"/>
            <a:ext cx="2095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910570" y="4783455"/>
            <a:ext cx="2190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328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515" y="2414270"/>
            <a:ext cx="4959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9980" y="2426335"/>
            <a:ext cx="28448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680" y="2414270"/>
            <a:ext cx="28448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29570" y="2426335"/>
            <a:ext cx="28448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5040" y="3089910"/>
            <a:ext cx="48260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0480" y="3089910"/>
            <a:ext cx="48260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020" y="3103880"/>
            <a:ext cx="49593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10545" y="3101340"/>
            <a:ext cx="4826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6490" y="3778885"/>
            <a:ext cx="4826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10480" y="3778885"/>
            <a:ext cx="4826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53020" y="3778885"/>
            <a:ext cx="4959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72470" y="3778885"/>
            <a:ext cx="27241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5990" y="4468495"/>
            <a:ext cx="28448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39030" y="4456430"/>
            <a:ext cx="4826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53020" y="4456430"/>
            <a:ext cx="4959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710545" y="4456430"/>
            <a:ext cx="4959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314"/>
            <a:ext cx="10800000" cy="2395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026285" y="3187065"/>
            <a:ext cx="321310" cy="3143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480685" y="3186430"/>
            <a:ext cx="330200" cy="3149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617585" y="3187065"/>
            <a:ext cx="354965" cy="340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207895" y="3946525"/>
            <a:ext cx="362585" cy="3727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520055" y="3946525"/>
            <a:ext cx="351790" cy="3727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616315" y="3946525"/>
            <a:ext cx="351790" cy="3727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1" animBg="1"/>
      <p:bldP spid="7" grpId="1" animBg="1"/>
      <p:bldP spid="8" grpId="1" animBg="1"/>
      <p:bldP spid="9" grpId="1" animBg="1"/>
      <p:bldP spid="10" grpId="1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834"/>
            <a:ext cx="10800000" cy="398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6220" y="4779645"/>
            <a:ext cx="42418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0845" y="4779645"/>
            <a:ext cx="42418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8470" y="4782820"/>
            <a:ext cx="66675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5"/>
          <a:stretch>
            <a:fillRect/>
          </a:stretch>
        </p:blipFill>
        <p:spPr>
          <a:xfrm>
            <a:off x="720090" y="2586355"/>
            <a:ext cx="8688160" cy="168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30" y="2840355"/>
            <a:ext cx="236220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465" y="3764280"/>
            <a:ext cx="37211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4765" y="3764280"/>
            <a:ext cx="30734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070" y="3761740"/>
            <a:ext cx="37147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2024-08-15T15:03:05Z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