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80" y="2471420"/>
            <a:ext cx="12004040" cy="1915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10886" r="27558"/>
          <a:stretch>
            <a:fillRect/>
          </a:stretch>
        </p:blipFill>
        <p:spPr>
          <a:xfrm>
            <a:off x="5017770" y="548640"/>
            <a:ext cx="4271645" cy="345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990" y="3602355"/>
            <a:ext cx="9973310" cy="31229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880" y="742950"/>
            <a:ext cx="4036695" cy="51689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3935730" y="4127500"/>
            <a:ext cx="647700" cy="647700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410700" y="4130040"/>
            <a:ext cx="642620" cy="642620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40810" y="4991735"/>
            <a:ext cx="642620" cy="642620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80550" y="4991735"/>
            <a:ext cx="642620" cy="642620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084955" y="5927725"/>
            <a:ext cx="642620" cy="642620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480550" y="5927725"/>
            <a:ext cx="642620" cy="642620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7" grpId="0" bldLvl="0" animBg="1"/>
      <p:bldP spid="18" grpId="0" bldLvl="0" animBg="1"/>
      <p:bldP spid="19" grpId="0" bldLvl="0" animBg="1"/>
      <p:bldP spid="16" grpId="1" animBg="1"/>
      <p:bldP spid="17" grpId="1" animBg="1"/>
      <p:bldP spid="18" grpId="1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054"/>
            <a:ext cx="10800000" cy="14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9925" y="1450340"/>
            <a:ext cx="4457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485" y="2177415"/>
            <a:ext cx="4457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10886" r="27558"/>
          <a:stretch>
            <a:fillRect/>
          </a:stretch>
        </p:blipFill>
        <p:spPr>
          <a:xfrm>
            <a:off x="4151630" y="2420620"/>
            <a:ext cx="4271645" cy="345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836420"/>
            <a:ext cx="10800000" cy="2928527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3071495" y="3573145"/>
            <a:ext cx="712470" cy="1075055"/>
          </a:xfrm>
          <a:prstGeom prst="ellipse">
            <a:avLst/>
          </a:prstGeom>
          <a:noFill/>
          <a:ln>
            <a:solidFill>
              <a:srgbClr val="F138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263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4835" y="3016885"/>
            <a:ext cx="3873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6375" y="3666490"/>
            <a:ext cx="3873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6610" y="4307205"/>
            <a:ext cx="3873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940" y="3573145"/>
            <a:ext cx="4965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2924810"/>
            <a:ext cx="565785" cy="5867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3627120"/>
            <a:ext cx="512445" cy="5003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3627120"/>
            <a:ext cx="512445" cy="5003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4220845"/>
            <a:ext cx="565785" cy="58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2024-08-15T04:07:22Z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