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30" r:id="rId4"/>
    <p:sldId id="329" r:id="rId5"/>
    <p:sldId id="328" r:id="rId6"/>
    <p:sldId id="327" r:id="rId7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2967990"/>
            <a:ext cx="672084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79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2190" y="2607310"/>
            <a:ext cx="2940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105" y="2607310"/>
            <a:ext cx="2813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495" y="2607310"/>
            <a:ext cx="5016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3395" y="2607310"/>
            <a:ext cx="2940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190" y="3255010"/>
            <a:ext cx="2813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180" y="3255010"/>
            <a:ext cx="5016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445" y="3255010"/>
            <a:ext cx="2940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3395" y="3255010"/>
            <a:ext cx="2940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2550" y="4027170"/>
            <a:ext cx="3454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96715" y="4027170"/>
            <a:ext cx="3606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430" y="4027170"/>
            <a:ext cx="3606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68355" y="4027170"/>
            <a:ext cx="3606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969"/>
            <a:ext cx="10800000" cy="169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9350" y="2639060"/>
            <a:ext cx="3644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3200" y="2652395"/>
            <a:ext cx="3981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0185" y="2653665"/>
            <a:ext cx="3797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2205" y="3498850"/>
            <a:ext cx="3803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2070" y="3498215"/>
            <a:ext cx="3479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785" y="3497580"/>
            <a:ext cx="3321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176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3970" y="2588895"/>
            <a:ext cx="28067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7420" y="2588260"/>
            <a:ext cx="2806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7050" y="2588260"/>
            <a:ext cx="4673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1655" y="2588260"/>
            <a:ext cx="4787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9560" y="2588260"/>
            <a:ext cx="2806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3010" y="2588895"/>
            <a:ext cx="28067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9515" y="3458210"/>
            <a:ext cx="4787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7420" y="3458210"/>
            <a:ext cx="2806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0870" y="3458210"/>
            <a:ext cx="2806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196975"/>
            <a:ext cx="10800000" cy="466059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287395" y="2421255"/>
            <a:ext cx="2232660" cy="10801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967980" y="2421255"/>
            <a:ext cx="2160270" cy="107950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91585" y="4293235"/>
            <a:ext cx="5688965" cy="10077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35730" y="4293235"/>
            <a:ext cx="6408420" cy="10083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10800000" cy="361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380" y="2364740"/>
            <a:ext cx="22860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30" y="2375535"/>
            <a:ext cx="2286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005" y="2364740"/>
            <a:ext cx="3905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1810" y="2325370"/>
            <a:ext cx="64643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1705" y="3872865"/>
            <a:ext cx="3905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809" y="4010320"/>
            <a:ext cx="333333" cy="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4230" y="3883660"/>
            <a:ext cx="2286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7680" y="3872865"/>
            <a:ext cx="22860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35465" y="3834130"/>
            <a:ext cx="37846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015105" y="2339975"/>
            <a:ext cx="381000" cy="381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4949"/>
            <a:ext cx="10800000" cy="1605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3446780" y="5365115"/>
            <a:ext cx="39052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63745" y="5367655"/>
            <a:ext cx="29972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97195" y="5369560"/>
            <a:ext cx="29972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39910" y="5369560"/>
            <a:ext cx="29972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83355" y="5440680"/>
            <a:ext cx="35623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4" grpId="1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