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2937510"/>
            <a:ext cx="579120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40139"/>
            <a:ext cx="10800000" cy="249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3815" y="2377440"/>
            <a:ext cx="26924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2640" y="2377440"/>
            <a:ext cx="26924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3505" y="3391535"/>
            <a:ext cx="26924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2330" y="3390265"/>
            <a:ext cx="26924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1127125" y="3933190"/>
            <a:ext cx="8256360" cy="123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35295" y="4344670"/>
            <a:ext cx="3937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64120" y="4344670"/>
            <a:ext cx="3937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371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3010" y="2551430"/>
            <a:ext cx="32004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940" y="2552700"/>
            <a:ext cx="32258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3510" y="2551430"/>
            <a:ext cx="32004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3610" y="2551430"/>
            <a:ext cx="32004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3175" y="2551430"/>
            <a:ext cx="32004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3275" y="2551430"/>
            <a:ext cx="32004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31615" y="3187065"/>
            <a:ext cx="2628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55615" y="3187065"/>
            <a:ext cx="2628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61425" y="3190240"/>
            <a:ext cx="14224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50790" y="3749675"/>
            <a:ext cx="25273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3365" y="3750310"/>
            <a:ext cx="2628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03425" y="4323080"/>
            <a:ext cx="2628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22165" y="4886325"/>
            <a:ext cx="2628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65265" y="4898390"/>
            <a:ext cx="26289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197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3099409"/>
            <a:ext cx="1371428" cy="28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3070723"/>
            <a:ext cx="1228571" cy="36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1428" y="3692259"/>
            <a:ext cx="1047619" cy="27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952" y="3692259"/>
            <a:ext cx="1561904" cy="30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7024"/>
            <a:ext cx="10800000" cy="27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2661729"/>
            <a:ext cx="209523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380" y="3310959"/>
            <a:ext cx="209523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804285"/>
            <a:ext cx="783590" cy="89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779"/>
            <a:ext cx="10800000" cy="245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4530" y="3250565"/>
            <a:ext cx="18923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5405" y="3249930"/>
            <a:ext cx="25781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1680" y="3248660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7955" y="3249930"/>
            <a:ext cx="25781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4230" y="3248660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0615" y="3249295"/>
            <a:ext cx="20193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3555" y="3249295"/>
            <a:ext cx="24765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0305" y="3248660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94675" y="3249295"/>
            <a:ext cx="26924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72220" y="3248660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48495" y="3248660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24770" y="3249930"/>
            <a:ext cx="25781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01045" y="3248660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29765" y="3927475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05405" y="3928745"/>
            <a:ext cx="25781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81680" y="3927475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57955" y="3928745"/>
            <a:ext cx="25781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56455" y="3928110"/>
            <a:ext cx="21336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177280" y="3926840"/>
            <a:ext cx="24765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44030" y="3928745"/>
            <a:ext cx="25781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520305" y="3927475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195945" y="3927475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870950" y="3928110"/>
            <a:ext cx="26924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548495" y="3927475"/>
            <a:ext cx="2578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234295" y="3928110"/>
            <a:ext cx="24765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922635" y="3929380"/>
            <a:ext cx="22352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2024-08-15T04:50:04Z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