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3660" y="2960370"/>
            <a:ext cx="696468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557020"/>
            <a:ext cx="10800000" cy="3886389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431540" y="4004945"/>
            <a:ext cx="586740" cy="502285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688070" y="4149090"/>
            <a:ext cx="612140" cy="502285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224020" y="4869180"/>
            <a:ext cx="612140" cy="502285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040370" y="4941570"/>
            <a:ext cx="612140" cy="502285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8" grpId="1" animBg="1"/>
      <p:bldP spid="11" grpId="1" animBg="1"/>
      <p:bldP spid="12" grpId="1" animBg="1"/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741170"/>
            <a:ext cx="10800000" cy="337539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224020" y="2462530"/>
            <a:ext cx="586740" cy="502285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063750" y="3181350"/>
            <a:ext cx="586740" cy="502285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03520" y="3181350"/>
            <a:ext cx="586740" cy="502285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02630" y="3901440"/>
            <a:ext cx="586740" cy="502285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99515" y="4621530"/>
            <a:ext cx="586740" cy="502285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2493010"/>
            <a:ext cx="10800000" cy="351889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8903970" y="3501390"/>
            <a:ext cx="1872615" cy="14401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8903970" y="3501390"/>
            <a:ext cx="2016760" cy="5759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903970" y="4581525"/>
            <a:ext cx="1872615" cy="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903970" y="4005580"/>
            <a:ext cx="1944370" cy="11518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240" y="1469390"/>
            <a:ext cx="10891520" cy="37960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47605" y="2386330"/>
            <a:ext cx="58801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4650" y="3140710"/>
            <a:ext cx="58801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4650" y="3930650"/>
            <a:ext cx="5880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76585" y="3140710"/>
            <a:ext cx="58801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20055" y="4005580"/>
            <a:ext cx="58928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9605" y="4725670"/>
            <a:ext cx="58928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2024-08-15T04:13:48Z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