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6" r:id="rId4"/>
    <p:sldId id="345" r:id="rId5"/>
    <p:sldId id="344" r:id="rId6"/>
    <p:sldId id="343" r:id="rId7"/>
    <p:sldId id="342" r:id="rId8"/>
    <p:sldId id="340" r:id="rId9"/>
    <p:sldId id="339" r:id="rId10"/>
    <p:sldId id="337" r:id="rId11"/>
    <p:sldId id="335" r:id="rId12"/>
    <p:sldId id="333" r:id="rId13"/>
    <p:sldId id="331" r:id="rId14"/>
    <p:sldId id="330" r:id="rId15"/>
    <p:sldId id="329" r:id="rId16"/>
    <p:sldId id="328" r:id="rId17"/>
    <p:sldId id="327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6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4130" y="2838450"/>
            <a:ext cx="7063740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2970" y="1052830"/>
            <a:ext cx="10386060" cy="5143500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5520055" y="2061210"/>
            <a:ext cx="2592070" cy="864235"/>
          </a:xfrm>
          <a:prstGeom prst="roundRect">
            <a:avLst/>
          </a:prstGeom>
          <a:noFill/>
          <a:ln>
            <a:solidFill>
              <a:srgbClr val="F138A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2731770" y="3429000"/>
            <a:ext cx="2592070" cy="1122680"/>
          </a:xfrm>
          <a:prstGeom prst="roundRect">
            <a:avLst/>
          </a:prstGeom>
          <a:noFill/>
          <a:ln>
            <a:solidFill>
              <a:srgbClr val="F138A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8472170" y="4941570"/>
            <a:ext cx="2592070" cy="1122680"/>
          </a:xfrm>
          <a:prstGeom prst="roundRect">
            <a:avLst/>
          </a:prstGeom>
          <a:noFill/>
          <a:ln>
            <a:solidFill>
              <a:srgbClr val="F138A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8" grpId="1" animBg="1"/>
      <p:bldP spid="7" grpId="1" animBg="1"/>
      <p:bldP spid="9" grpId="0" bldLvl="0" animBg="1"/>
      <p:bldP spid="9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179"/>
            <a:ext cx="10800000" cy="2526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37815" y="3101975"/>
            <a:ext cx="278130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66640" y="3089910"/>
            <a:ext cx="278130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20410" y="3091180"/>
            <a:ext cx="266700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63385" y="3100705"/>
            <a:ext cx="266700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09330" y="3091180"/>
            <a:ext cx="278130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52305" y="3091180"/>
            <a:ext cx="278130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95280" y="3101975"/>
            <a:ext cx="278130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645494"/>
            <a:ext cx="10800000" cy="2388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2360930" y="5501005"/>
            <a:ext cx="212090" cy="26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82315" y="5500370"/>
            <a:ext cx="243840" cy="26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12360" y="5501005"/>
            <a:ext cx="232410" cy="26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54065" y="5490845"/>
            <a:ext cx="243840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07835" y="5491480"/>
            <a:ext cx="232410" cy="27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644255" y="5500370"/>
            <a:ext cx="243840" cy="26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598025" y="5501005"/>
            <a:ext cx="232410" cy="26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539730" y="5500370"/>
            <a:ext cx="243840" cy="26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5269"/>
            <a:ext cx="10800000" cy="300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38880" y="3407410"/>
            <a:ext cx="506095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29605" y="3407410"/>
            <a:ext cx="506095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19695" y="3407410"/>
            <a:ext cx="484505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00895" y="3407410"/>
            <a:ext cx="506095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48405" y="4218940"/>
            <a:ext cx="506095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29605" y="4216400"/>
            <a:ext cx="506095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19695" y="4218940"/>
            <a:ext cx="484505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00895" y="4216400"/>
            <a:ext cx="506095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1628775"/>
            <a:ext cx="10800000" cy="3902239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919605" y="3310255"/>
            <a:ext cx="71755" cy="129603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015865" y="3310255"/>
            <a:ext cx="2807970" cy="136779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4799965" y="3310255"/>
            <a:ext cx="3023870" cy="136779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0704195" y="3310255"/>
            <a:ext cx="71755" cy="129603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69374"/>
            <a:ext cx="10800000" cy="3518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55010" y="2648585"/>
            <a:ext cx="282575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62010" y="2636520"/>
            <a:ext cx="296545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25040" y="3477895"/>
            <a:ext cx="295275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58005" y="3477895"/>
            <a:ext cx="295275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24370" y="3475355"/>
            <a:ext cx="296545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21190" y="3475355"/>
            <a:ext cx="283210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70530" y="4411980"/>
            <a:ext cx="269875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82135" y="4411980"/>
            <a:ext cx="25654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57795" y="4411980"/>
            <a:ext cx="295275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815070" y="4411980"/>
            <a:ext cx="295275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734"/>
            <a:ext cx="10800000" cy="3212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11090" y="4262755"/>
            <a:ext cx="37084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06515" y="4250055"/>
            <a:ext cx="37084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01330" y="4262755"/>
            <a:ext cx="37084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34855" y="4262755"/>
            <a:ext cx="37084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744"/>
            <a:ext cx="10800000" cy="3270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892925" y="2891790"/>
            <a:ext cx="340360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40215" y="2891790"/>
            <a:ext cx="340360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8574"/>
          <a:stretch>
            <a:fillRect/>
          </a:stretch>
        </p:blipFill>
        <p:spPr>
          <a:xfrm>
            <a:off x="2018665" y="1268730"/>
            <a:ext cx="7860665" cy="1489710"/>
          </a:xfrm>
          <a:prstGeom prst="rect">
            <a:avLst/>
          </a:prstGeom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3861394"/>
            <a:ext cx="10800000" cy="2903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6811010" y="3913505"/>
            <a:ext cx="41402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45970" y="4496435"/>
            <a:ext cx="43053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664835" y="5088890"/>
            <a:ext cx="43053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059670" y="5088890"/>
            <a:ext cx="44958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131185" y="6263640"/>
            <a:ext cx="43053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191500" y="6263005"/>
            <a:ext cx="41402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734"/>
            <a:ext cx="10800000" cy="3187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13625" y="1714500"/>
            <a:ext cx="42291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879"/>
            <a:ext cx="10800000" cy="300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8640" y="3961130"/>
            <a:ext cx="734060" cy="7143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530" y="3932555"/>
            <a:ext cx="734060" cy="7143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3961130"/>
            <a:ext cx="734060" cy="7143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2940" y="3961130"/>
            <a:ext cx="73406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779"/>
            <a:ext cx="10800000" cy="2407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25775" y="3588385"/>
            <a:ext cx="39751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49675" y="3588385"/>
            <a:ext cx="39751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73575" y="3588385"/>
            <a:ext cx="39751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6725" y="3588385"/>
            <a:ext cx="39751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91600" y="3588385"/>
            <a:ext cx="38100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32010" y="3588385"/>
            <a:ext cx="34798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26065" y="3588385"/>
            <a:ext cx="39751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38259"/>
            <a:ext cx="10800000" cy="3581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66745" y="2553970"/>
            <a:ext cx="335280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44770" y="3201035"/>
            <a:ext cx="35052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58985" y="3201035"/>
            <a:ext cx="35052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5455" y="4610735"/>
            <a:ext cx="35052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77795" y="4610735"/>
            <a:ext cx="35052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20770" y="4610735"/>
            <a:ext cx="35052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73270" y="4610735"/>
            <a:ext cx="35052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43550" y="4611370"/>
            <a:ext cx="306070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59220" y="4610735"/>
            <a:ext cx="35052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5269"/>
            <a:ext cx="10800000" cy="2958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1976755" y="2780665"/>
            <a:ext cx="379730" cy="3797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631815" y="2780665"/>
            <a:ext cx="379730" cy="3797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336405" y="2780665"/>
            <a:ext cx="379730" cy="3797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962150" y="3509010"/>
            <a:ext cx="394335" cy="4076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631815" y="3509010"/>
            <a:ext cx="394335" cy="4076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760460" y="3509010"/>
            <a:ext cx="394335" cy="4076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962150" y="4265295"/>
            <a:ext cx="385445" cy="3981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087620" y="4265295"/>
            <a:ext cx="385445" cy="3981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760460" y="4250055"/>
            <a:ext cx="394335" cy="3981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" grpId="1" animBg="1"/>
      <p:bldP spid="12" grpId="1" animBg="1"/>
      <p:bldP spid="13" grpId="1" animBg="1"/>
      <p:bldP spid="14" grpId="1" animBg="1"/>
      <p:bldP spid="15" grpId="1" animBg="1"/>
      <p:bldP spid="16" grpId="1" animBg="1"/>
      <p:bldP spid="17" grpId="1" animBg="1"/>
      <p:bldP spid="18" grpId="1" animBg="1"/>
      <p:bldP spid="1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934"/>
            <a:ext cx="10800000" cy="2319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32520" y="1293495"/>
            <a:ext cx="171831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16589"/>
            <a:ext cx="10800000" cy="2587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815330" y="3667125"/>
            <a:ext cx="484759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7995" y="4503420"/>
            <a:ext cx="345440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09110" y="4503420"/>
            <a:ext cx="345440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37935" y="4503420"/>
            <a:ext cx="345440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42450" y="4503420"/>
            <a:ext cx="345440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37995" y="5360035"/>
            <a:ext cx="34544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09110" y="5372100"/>
            <a:ext cx="345440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83400" y="5372100"/>
            <a:ext cx="33147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899525" y="5360035"/>
            <a:ext cx="34544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52025" y="5360035"/>
            <a:ext cx="34544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879"/>
            <a:ext cx="10800000" cy="343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13455" y="3330575"/>
            <a:ext cx="365760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13680" y="3340100"/>
            <a:ext cx="365760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42455" y="3340100"/>
            <a:ext cx="365760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13455" y="4007485"/>
            <a:ext cx="365760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09870" y="4006850"/>
            <a:ext cx="38227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29120" y="4006850"/>
            <a:ext cx="38227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91280" y="4684395"/>
            <a:ext cx="334010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71820" y="4683760"/>
            <a:ext cx="38227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00595" y="4683760"/>
            <a:ext cx="38227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989"/>
            <a:ext cx="10800000" cy="2248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48280" y="2218690"/>
            <a:ext cx="179070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10680" y="2218690"/>
            <a:ext cx="89535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96095" y="2218690"/>
            <a:ext cx="134302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19"/>
          <a:stretch>
            <a:fillRect/>
          </a:stretch>
        </p:blipFill>
        <p:spPr>
          <a:xfrm>
            <a:off x="1271270" y="2781300"/>
            <a:ext cx="10009595" cy="3895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157095" y="5238115"/>
            <a:ext cx="266573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57135" y="5236210"/>
            <a:ext cx="2803525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47370" y="6134049"/>
            <a:ext cx="228571" cy="24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52420" y="6174105"/>
            <a:ext cx="323850" cy="21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452132" y="6134049"/>
            <a:ext cx="228571" cy="24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737846" y="6134049"/>
            <a:ext cx="228571" cy="24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234045" y="6111875"/>
            <a:ext cx="341630" cy="2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842608" y="6134049"/>
            <a:ext cx="219047" cy="24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77909"/>
            <a:ext cx="10800000" cy="2099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7330" y="2303780"/>
            <a:ext cx="1447800" cy="91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3365" y="2478405"/>
            <a:ext cx="130810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76895" y="2385060"/>
            <a:ext cx="251460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57204"/>
            <a:ext cx="10800000" cy="1917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977380" y="4330065"/>
            <a:ext cx="1381760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38895" y="4330065"/>
            <a:ext cx="1475740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2024-08-15T16:27:32Z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