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3"/>
    <p:sldId id="328" r:id="rId4"/>
    <p:sldId id="327" r:id="rId5"/>
    <p:sldId id="32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160" y="2964180"/>
            <a:ext cx="734568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" y="836930"/>
            <a:ext cx="12146280" cy="583692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127125" y="2564765"/>
            <a:ext cx="3600450" cy="122428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287395" y="2564765"/>
            <a:ext cx="6985000" cy="115189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04155" y="2564765"/>
            <a:ext cx="2303780" cy="115189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423795" y="2564765"/>
            <a:ext cx="4968240" cy="122428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752080" y="2564765"/>
            <a:ext cx="1943735" cy="122428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0560685" y="2420620"/>
            <a:ext cx="1040765" cy="122428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156460" y="4364990"/>
            <a:ext cx="2067560" cy="129603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087620" y="4364990"/>
            <a:ext cx="3456305" cy="136842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063750" y="4364990"/>
            <a:ext cx="5688330" cy="136842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672580" y="4509135"/>
            <a:ext cx="3743960" cy="115252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560685" y="4509135"/>
            <a:ext cx="791845" cy="115189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1772920"/>
            <a:ext cx="11849100" cy="36449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087620" y="2853055"/>
            <a:ext cx="1008380" cy="1008380"/>
          </a:xfrm>
          <a:prstGeom prst="ellipse">
            <a:avLst/>
          </a:prstGeom>
          <a:noFill/>
          <a:ln>
            <a:solidFill>
              <a:srgbClr val="ED19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816090" y="2853055"/>
            <a:ext cx="1008380" cy="1008380"/>
          </a:xfrm>
          <a:prstGeom prst="ellipse">
            <a:avLst/>
          </a:prstGeom>
          <a:noFill/>
          <a:ln>
            <a:solidFill>
              <a:srgbClr val="ED19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015865" y="4149090"/>
            <a:ext cx="1218565" cy="1008380"/>
          </a:xfrm>
          <a:prstGeom prst="ellipse">
            <a:avLst/>
          </a:prstGeom>
          <a:noFill/>
          <a:ln>
            <a:solidFill>
              <a:srgbClr val="ED19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816090" y="4149090"/>
            <a:ext cx="1008380" cy="1008380"/>
          </a:xfrm>
          <a:prstGeom prst="ellipse">
            <a:avLst/>
          </a:prstGeom>
          <a:noFill/>
          <a:ln>
            <a:solidFill>
              <a:srgbClr val="ED19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315" y="836930"/>
            <a:ext cx="8867140" cy="597725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287395" y="5157470"/>
            <a:ext cx="1728470" cy="108013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5231765" y="5157470"/>
            <a:ext cx="431800" cy="100838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816090" y="5157470"/>
            <a:ext cx="1151890" cy="108013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399780" y="5157470"/>
            <a:ext cx="1728470" cy="108013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2024-08-14T06:45:56Z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