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4" r:id="rId4"/>
    <p:sldId id="333" r:id="rId5"/>
    <p:sldId id="332" r:id="rId6"/>
    <p:sldId id="331" r:id="rId7"/>
    <p:sldId id="329" r:id="rId8"/>
    <p:sldId id="327" r:id="rId9"/>
    <p:sldId id="326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600" y="2865755"/>
            <a:ext cx="11988800" cy="11271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17024"/>
            <a:ext cx="10800000" cy="2720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15515" y="2700655"/>
            <a:ext cx="320040" cy="307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86630" y="2689860"/>
            <a:ext cx="292100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29805" y="2689860"/>
            <a:ext cx="320040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05745" y="2689860"/>
            <a:ext cx="320040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15515" y="3367405"/>
            <a:ext cx="306070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77105" y="3367405"/>
            <a:ext cx="320040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29805" y="3367405"/>
            <a:ext cx="320040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405745" y="3367405"/>
            <a:ext cx="320040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15515" y="4035425"/>
            <a:ext cx="320040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767580" y="4035425"/>
            <a:ext cx="334010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329805" y="4035425"/>
            <a:ext cx="334010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405745" y="4035425"/>
            <a:ext cx="320040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4589"/>
            <a:ext cx="10800000" cy="34549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椭圆 1"/>
          <p:cNvSpPr/>
          <p:nvPr/>
        </p:nvSpPr>
        <p:spPr>
          <a:xfrm>
            <a:off x="2421890" y="2997835"/>
            <a:ext cx="335915" cy="36957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520055" y="2997835"/>
            <a:ext cx="335915" cy="36957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8688705" y="2997835"/>
            <a:ext cx="335915" cy="36957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423795" y="3763645"/>
            <a:ext cx="335915" cy="36957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5520055" y="3728720"/>
            <a:ext cx="354965" cy="40449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8656320" y="3728720"/>
            <a:ext cx="354965" cy="40449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423795" y="4517390"/>
            <a:ext cx="299720" cy="34353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5520055" y="4494530"/>
            <a:ext cx="362585" cy="35687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8653780" y="4494530"/>
            <a:ext cx="362585" cy="35687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2" grpId="1" animBg="1"/>
      <p:bldP spid="7" grpId="1" animBg="1"/>
      <p:bldP spid="8" grpId="1" animBg="1"/>
      <p:bldP spid="9" grpId="1" animBg="1"/>
      <p:bldP spid="10" grpId="1" animBg="1"/>
      <p:bldP spid="11" grpId="1" animBg="1"/>
      <p:bldP spid="12" grpId="1" animBg="1"/>
      <p:bldP spid="13" grpId="1" animBg="1"/>
      <p:bldP spid="1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979"/>
            <a:ext cx="10800000" cy="3139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68120" y="2270125"/>
            <a:ext cx="381000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15560" y="2273935"/>
            <a:ext cx="381000" cy="39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48650" y="2270125"/>
            <a:ext cx="381000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99360" y="2938145"/>
            <a:ext cx="364490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15560" y="2938145"/>
            <a:ext cx="381000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34300" y="2938145"/>
            <a:ext cx="381000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97330" y="3615690"/>
            <a:ext cx="331470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115560" y="3615690"/>
            <a:ext cx="381000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734300" y="3615690"/>
            <a:ext cx="381000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280525" y="3615690"/>
            <a:ext cx="364490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938895" y="4277360"/>
            <a:ext cx="202882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244"/>
            <a:ext cx="10800000" cy="3152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34285" y="3289845"/>
            <a:ext cx="333333" cy="314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3861394"/>
            <a:ext cx="10800000" cy="2232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918799" y="5607679"/>
            <a:ext cx="333333" cy="314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80399"/>
            <a:ext cx="10800000" cy="2417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29250" y="1840865"/>
            <a:ext cx="30607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77000" y="1840865"/>
            <a:ext cx="30607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81875" y="1840865"/>
            <a:ext cx="30607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76590" y="1840865"/>
            <a:ext cx="30607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21800" y="1840230"/>
            <a:ext cx="320040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229215" y="1840865"/>
            <a:ext cx="30607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417185" y="2727325"/>
            <a:ext cx="320040" cy="34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477000" y="2739390"/>
            <a:ext cx="30607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381875" y="2727960"/>
            <a:ext cx="306070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276590" y="2727960"/>
            <a:ext cx="306070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335135" y="2738755"/>
            <a:ext cx="293370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229215" y="2727960"/>
            <a:ext cx="306070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963920" y="1850390"/>
            <a:ext cx="288290" cy="29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974715" y="2740025"/>
            <a:ext cx="262890" cy="29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818245" y="1930400"/>
            <a:ext cx="302260" cy="217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818245" y="2789555"/>
            <a:ext cx="302260" cy="217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284814"/>
            <a:ext cx="10800000" cy="26277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1" name="矩形 20"/>
          <p:cNvSpPr/>
          <p:nvPr/>
        </p:nvSpPr>
        <p:spPr bwMode="white">
          <a:xfrm>
            <a:off x="2222500" y="5223510"/>
            <a:ext cx="240030" cy="288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48025" y="5212715"/>
            <a:ext cx="274320" cy="311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152900" y="5223510"/>
            <a:ext cx="274320" cy="299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7113270" y="5224145"/>
            <a:ext cx="287020" cy="28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7623810" y="5224145"/>
            <a:ext cx="312420" cy="26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8171815" y="5223510"/>
            <a:ext cx="274320" cy="299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9219565" y="5212715"/>
            <a:ext cx="274320" cy="311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0124440" y="5212715"/>
            <a:ext cx="274320" cy="311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686050" y="5309870"/>
            <a:ext cx="338455" cy="182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8663940" y="5243195"/>
            <a:ext cx="328295" cy="248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2" grpId="0" bldLvl="0" animBg="1"/>
      <p:bldP spid="16" grpId="0" bldLvl="0" animBg="1"/>
      <p:bldP spid="17" grpId="0" bldLvl="0" animBg="1"/>
      <p:bldP spid="18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25179"/>
            <a:ext cx="10800000" cy="4982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74085" y="3266440"/>
            <a:ext cx="272415" cy="30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83500" y="3266440"/>
            <a:ext cx="272415" cy="30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03145" y="3952240"/>
            <a:ext cx="272415" cy="30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26660" y="3952240"/>
            <a:ext cx="272415" cy="30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16700" y="3954145"/>
            <a:ext cx="283845" cy="2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663555" y="3964305"/>
            <a:ext cx="284480" cy="284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50895" y="4640580"/>
            <a:ext cx="271780" cy="2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512810" y="4640580"/>
            <a:ext cx="271780" cy="2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843809" y="5459588"/>
            <a:ext cx="219047" cy="238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891428" y="5459588"/>
            <a:ext cx="228571" cy="238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948571" y="5459588"/>
            <a:ext cx="219047" cy="238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853333" y="5459588"/>
            <a:ext cx="219047" cy="238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34285" y="5459588"/>
            <a:ext cx="219047" cy="238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891428" y="5459588"/>
            <a:ext cx="219047" cy="238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939047" y="5459588"/>
            <a:ext cx="228571" cy="238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843809" y="5459588"/>
            <a:ext cx="219047" cy="238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351405" y="5431155"/>
            <a:ext cx="281940" cy="2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394075" y="5431790"/>
            <a:ext cx="279400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332980" y="5431790"/>
            <a:ext cx="279400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377555" y="5459730"/>
            <a:ext cx="325120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27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19"/>
          <a:stretch>
            <a:fillRect/>
          </a:stretch>
        </p:blipFill>
        <p:spPr>
          <a:xfrm>
            <a:off x="1271270" y="3717290"/>
            <a:ext cx="10009595" cy="2885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0850" y="4688205"/>
            <a:ext cx="349250" cy="380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68600" y="4688205"/>
            <a:ext cx="349250" cy="380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72840" y="4688205"/>
            <a:ext cx="349250" cy="380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35545" y="4735195"/>
            <a:ext cx="262890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92185" y="4735195"/>
            <a:ext cx="262890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97060" y="4735195"/>
            <a:ext cx="262890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21195" y="5426710"/>
            <a:ext cx="548640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79650" y="4739640"/>
            <a:ext cx="273050" cy="27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040370" y="4739005"/>
            <a:ext cx="303530" cy="258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63</cp:revision>
  <dcterms:created xsi:type="dcterms:W3CDTF">2015-09-16T06:44:00Z</dcterms:created>
  <dcterms:modified xsi:type="dcterms:W3CDTF">2024-08-15T07:26:12Z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