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2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1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930" y="2865120"/>
            <a:ext cx="721614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5694"/>
            <a:ext cx="10800000" cy="381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530" y="2804795"/>
            <a:ext cx="52514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80" y="2806700"/>
            <a:ext cx="53848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830" y="2806700"/>
            <a:ext cx="5124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70" y="2806700"/>
            <a:ext cx="5251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530" y="3465195"/>
            <a:ext cx="53848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6680" y="3465195"/>
            <a:ext cx="5124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830" y="3465195"/>
            <a:ext cx="4997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15245" y="3465195"/>
            <a:ext cx="29400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2580" y="4126230"/>
            <a:ext cx="47498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8130" y="4112260"/>
            <a:ext cx="30734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48880" y="4126230"/>
            <a:ext cx="49974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24795" y="4123690"/>
            <a:ext cx="4997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43530" y="4772660"/>
            <a:ext cx="5124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86680" y="4772660"/>
            <a:ext cx="5251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29830" y="4772660"/>
            <a:ext cx="5251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05745" y="4772660"/>
            <a:ext cx="5251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261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930" y="1728470"/>
            <a:ext cx="39331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3915" y="2477770"/>
            <a:ext cx="27051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2755" y="2477770"/>
            <a:ext cx="27051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9690" y="2477770"/>
            <a:ext cx="28321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460" y="3136900"/>
            <a:ext cx="28321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2755" y="3136900"/>
            <a:ext cx="27051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25790" y="3136265"/>
            <a:ext cx="4737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0580" y="3783965"/>
            <a:ext cx="49657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1325" y="3784600"/>
            <a:ext cx="28321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51595" y="3795395"/>
            <a:ext cx="27051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23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006090"/>
            <a:ext cx="1616075" cy="13633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006090"/>
            <a:ext cx="1616075" cy="13633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006090"/>
            <a:ext cx="1616075" cy="136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79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6070" y="4224020"/>
            <a:ext cx="27940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5725" y="4224020"/>
            <a:ext cx="30607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4160" y="4224020"/>
            <a:ext cx="27940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3815" y="4222115"/>
            <a:ext cx="3060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5610" y="4900295"/>
            <a:ext cx="54610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700" y="4900295"/>
            <a:ext cx="54610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12340"/>
            <a:ext cx="4432300" cy="179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2296795"/>
            <a:ext cx="4623435" cy="1723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4614"/>
            <a:ext cx="10800000" cy="270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065" y="3707130"/>
            <a:ext cx="39052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125" y="3694430"/>
            <a:ext cx="34036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05" y="3715385"/>
            <a:ext cx="39052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245" y="3706495"/>
            <a:ext cx="3905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0952" y="3850400"/>
            <a:ext cx="342857" cy="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4620" y="3706495"/>
            <a:ext cx="3810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7120" y="3665220"/>
            <a:ext cx="39052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99740" y="3724275"/>
            <a:ext cx="354965" cy="344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18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3725" y="1548130"/>
            <a:ext cx="5537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8225" y="1547495"/>
            <a:ext cx="5689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5"/>
          <a:stretch>
            <a:fillRect/>
          </a:stretch>
        </p:blipFill>
        <p:spPr>
          <a:xfrm>
            <a:off x="720090" y="3714115"/>
            <a:ext cx="10800080" cy="302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29935" y="3837305"/>
            <a:ext cx="6756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3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2935" y="3086735"/>
            <a:ext cx="3327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155" y="4547235"/>
            <a:ext cx="4000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55" y="4639310"/>
            <a:ext cx="342900" cy="1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1960" y="4556125"/>
            <a:ext cx="3771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030" y="4558030"/>
            <a:ext cx="3810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1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755" y="3460750"/>
            <a:ext cx="3905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55" y="3547745"/>
            <a:ext cx="342900" cy="1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595" y="3450590"/>
            <a:ext cx="31496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5995" y="3462020"/>
            <a:ext cx="39052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755" y="4357370"/>
            <a:ext cx="39052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4925" y="4347210"/>
            <a:ext cx="3581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5995" y="4357370"/>
            <a:ext cx="39052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08190" y="4377690"/>
            <a:ext cx="367030" cy="3670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321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530" y="3893820"/>
            <a:ext cx="4870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5995" y="3893820"/>
            <a:ext cx="4870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9325" y="3893820"/>
            <a:ext cx="49911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060" y="3893820"/>
            <a:ext cx="4870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49049"/>
            <a:ext cx="10800000" cy="20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89625" y="4418330"/>
            <a:ext cx="53467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1530" y="5086985"/>
            <a:ext cx="2362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5785" y="5086350"/>
            <a:ext cx="3136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6000" y="5744845"/>
            <a:ext cx="53467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754"/>
            <a:ext cx="10800000" cy="204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3500" y="2080260"/>
            <a:ext cx="4800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630" y="2080260"/>
            <a:ext cx="4768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9475" y="2080260"/>
            <a:ext cx="4800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605" y="2080260"/>
            <a:ext cx="4768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6560" y="2080260"/>
            <a:ext cx="48895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4945" y="2080260"/>
            <a:ext cx="4768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3170" y="2080260"/>
            <a:ext cx="4768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91395" y="2080260"/>
            <a:ext cx="4768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14"/>
            <a:ext cx="10800000" cy="309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0" name="椭圆 19"/>
          <p:cNvSpPr/>
          <p:nvPr/>
        </p:nvSpPr>
        <p:spPr>
          <a:xfrm>
            <a:off x="1631315" y="4041140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944110" y="4041140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400415" y="4041140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631315" y="4797425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93540" y="4797425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400415" y="4797425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631315" y="5589270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71720" y="5589270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84515" y="5589270"/>
            <a:ext cx="367665" cy="3676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0" grpId="0" bldLvl="0" animBg="1"/>
      <p:bldP spid="20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644"/>
            <a:ext cx="10800000" cy="367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340" y="2135505"/>
            <a:ext cx="39052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9930" y="2135505"/>
            <a:ext cx="37147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9720" y="2137410"/>
            <a:ext cx="38100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6710" y="2835910"/>
            <a:ext cx="5016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5975" y="3502660"/>
            <a:ext cx="4775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3340" y="3491865"/>
            <a:ext cx="41656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8060" y="4161155"/>
            <a:ext cx="5016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8285" y="4161155"/>
            <a:ext cx="5016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214"/>
            <a:ext cx="10800000" cy="210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719830" y="5343525"/>
            <a:ext cx="47625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1460" y="5332095"/>
            <a:ext cx="52959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0" y="5330825"/>
            <a:ext cx="5156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69325" y="5343525"/>
            <a:ext cx="5295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89350" y="6027420"/>
            <a:ext cx="55626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78195" y="6028055"/>
            <a:ext cx="3035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16470" y="6028055"/>
            <a:ext cx="3035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51570" y="6027420"/>
            <a:ext cx="3175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97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4299360"/>
            <a:ext cx="352380" cy="32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72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2256003"/>
            <a:ext cx="352380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4533785"/>
            <a:ext cx="352380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347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2472087"/>
            <a:ext cx="352380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4285223"/>
            <a:ext cx="352380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7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2465778"/>
            <a:ext cx="352380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4314861"/>
            <a:ext cx="342857" cy="32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714" y="4314861"/>
            <a:ext cx="352380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69"/>
            <a:ext cx="10800000" cy="256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3950425"/>
            <a:ext cx="342857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2024-08-16T05:41:21Z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