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35" y="2089785"/>
            <a:ext cx="11657330" cy="2678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20505" y="4149090"/>
            <a:ext cx="2837815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49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9420" y="1907540"/>
            <a:ext cx="23075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8362"/>
          <a:stretch>
            <a:fillRect/>
          </a:stretch>
        </p:blipFill>
        <p:spPr>
          <a:xfrm>
            <a:off x="8112125" y="2421255"/>
            <a:ext cx="3032760" cy="19234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r="66945"/>
          <a:stretch>
            <a:fillRect/>
          </a:stretch>
        </p:blipFill>
        <p:spPr>
          <a:xfrm>
            <a:off x="1487170" y="2421255"/>
            <a:ext cx="3168650" cy="19234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33055" r="33141"/>
          <a:stretch>
            <a:fillRect/>
          </a:stretch>
        </p:blipFill>
        <p:spPr>
          <a:xfrm>
            <a:off x="4655820" y="2421255"/>
            <a:ext cx="3240405" cy="192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230" y="2180590"/>
            <a:ext cx="18097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80" y="2179320"/>
            <a:ext cx="21907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1030" y="2656205"/>
            <a:ext cx="37147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6355" y="3410585"/>
            <a:ext cx="33337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6455" y="3410585"/>
            <a:ext cx="36195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6180" y="3410585"/>
            <a:ext cx="36195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5905" y="3410585"/>
            <a:ext cx="36195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4995" y="3410585"/>
            <a:ext cx="36195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53270" y="4003040"/>
            <a:ext cx="3333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20130" y="4641850"/>
            <a:ext cx="14001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374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9335" y="3021965"/>
            <a:ext cx="41275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9125" y="3011805"/>
            <a:ext cx="41275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0275" y="3604260"/>
            <a:ext cx="24257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8285" y="3603625"/>
            <a:ext cx="41275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5475" y="3604260"/>
            <a:ext cx="24257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7915" y="3604260"/>
            <a:ext cx="42291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5740" y="3604260"/>
            <a:ext cx="24257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43380" y="4186555"/>
            <a:ext cx="22098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84575" y="4185920"/>
            <a:ext cx="24257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43170" y="4185920"/>
            <a:ext cx="21082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85000" y="4185920"/>
            <a:ext cx="23241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42960" y="4185920"/>
            <a:ext cx="21082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75265" y="4185920"/>
            <a:ext cx="24257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37560" y="4672330"/>
            <a:ext cx="41275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28460" y="4672330"/>
            <a:ext cx="41275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28250" y="4662170"/>
            <a:ext cx="41275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628775"/>
            <a:ext cx="10800000" cy="362849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431540" y="3098165"/>
            <a:ext cx="4320540" cy="12668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647440" y="3098165"/>
            <a:ext cx="2304415" cy="12668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400415" y="3098165"/>
            <a:ext cx="1656080" cy="12668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951855" y="3098165"/>
            <a:ext cx="4896485" cy="133921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2024-08-15T12:03:20Z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