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0" r:id="rId5"/>
    <p:sldId id="328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8980" y="2998470"/>
            <a:ext cx="5654040" cy="8610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269"/>
            <a:ext cx="10800000" cy="3118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315" y="4220845"/>
            <a:ext cx="734060" cy="714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315" y="4220845"/>
            <a:ext cx="734060" cy="7143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4220845"/>
            <a:ext cx="734060" cy="7143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4249420"/>
            <a:ext cx="734060" cy="7143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4249420"/>
            <a:ext cx="73406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38259"/>
            <a:ext cx="10800000" cy="3567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6340" y="4107815"/>
            <a:ext cx="28448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8780" y="4119880"/>
            <a:ext cx="32639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1775" y="4785360"/>
            <a:ext cx="28448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06875" y="4783455"/>
            <a:ext cx="34036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2615" y="4794885"/>
            <a:ext cx="32639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3176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2867025"/>
            <a:ext cx="24765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5005" y="2877820"/>
            <a:ext cx="247650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8555" y="2877820"/>
            <a:ext cx="247650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15330" y="2877820"/>
            <a:ext cx="247650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1500" y="3780790"/>
            <a:ext cx="32004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11600" y="3780790"/>
            <a:ext cx="35052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9420" y="3779520"/>
            <a:ext cx="30607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88100" y="3780790"/>
            <a:ext cx="35052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82965" y="3792855"/>
            <a:ext cx="35052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92665" y="3780790"/>
            <a:ext cx="35052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24915" y="4504055"/>
            <a:ext cx="459994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5364"/>
            <a:ext cx="10800000" cy="2483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7825" y="3149600"/>
            <a:ext cx="49022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2305" y="3180080"/>
            <a:ext cx="34036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9420" y="3180080"/>
            <a:ext cx="34036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90" y="3711534"/>
            <a:ext cx="10800000" cy="1945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611120" y="3789045"/>
            <a:ext cx="46228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51800" y="3787775"/>
            <a:ext cx="48387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11490" y="5134610"/>
            <a:ext cx="161163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536180" y="3180080"/>
            <a:ext cx="373380" cy="3930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2024-08-15T03:21:00Z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