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7070" y="2960370"/>
            <a:ext cx="573786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7024"/>
            <a:ext cx="10800000" cy="289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2270" y="4208145"/>
            <a:ext cx="34544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8571" y="4282422"/>
            <a:ext cx="219047" cy="2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3809" y="4272884"/>
            <a:ext cx="209523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7765" y="4412615"/>
            <a:ext cx="24384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77142" y="4425490"/>
            <a:ext cx="190476" cy="2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3333" y="4425490"/>
            <a:ext cx="219047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895" y="4254500"/>
            <a:ext cx="28321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06080" y="4458335"/>
            <a:ext cx="325120" cy="17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779"/>
            <a:ext cx="10800000" cy="253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990" y="2749550"/>
            <a:ext cx="29591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8530" y="2749550"/>
            <a:ext cx="29591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230" y="2749550"/>
            <a:ext cx="2825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770" y="2749550"/>
            <a:ext cx="29591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5990" y="3416300"/>
            <a:ext cx="29591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8530" y="3416935"/>
            <a:ext cx="30924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01230" y="3416935"/>
            <a:ext cx="29591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43770" y="3416935"/>
            <a:ext cx="29591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5990" y="4074160"/>
            <a:ext cx="29591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48530" y="4074160"/>
            <a:ext cx="29591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01230" y="4074160"/>
            <a:ext cx="2825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43770" y="4074160"/>
            <a:ext cx="29591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28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2005" y="2486660"/>
            <a:ext cx="55626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5995" y="2493645"/>
            <a:ext cx="55626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1055" y="4019550"/>
            <a:ext cx="37211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9280" y="4022725"/>
            <a:ext cx="37211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6535" y="4018915"/>
            <a:ext cx="35687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56045" y="4081145"/>
            <a:ext cx="282575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24"/>
            <a:ext cx="10800000" cy="2220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2755" y="2561590"/>
            <a:ext cx="28321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0280" y="2561590"/>
            <a:ext cx="27178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3220" y="3973195"/>
            <a:ext cx="31623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8095" y="4111987"/>
            <a:ext cx="323809" cy="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1445" y="3973195"/>
            <a:ext cx="31623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7270" y="3975735"/>
            <a:ext cx="31623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689"/>
            <a:ext cx="10800000" cy="2285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3125" y="2084705"/>
            <a:ext cx="32131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4660" y="2858770"/>
            <a:ext cx="33655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2550" y="2859405"/>
            <a:ext cx="32131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5835" y="2858770"/>
            <a:ext cx="33655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1199515" y="3501390"/>
            <a:ext cx="8760550" cy="215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995420" y="3557905"/>
            <a:ext cx="36068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7835" y="4333240"/>
            <a:ext cx="34544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1120" y="4321175"/>
            <a:ext cx="36068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76470" y="4321175"/>
            <a:ext cx="36068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80460" y="5097145"/>
            <a:ext cx="31369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2024-08-15T05:07:07Z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