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02" r:id="rId3"/>
    <p:sldId id="328" r:id="rId4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8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620" y="2479675"/>
            <a:ext cx="11922760" cy="18986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5134"/>
            <a:ext cx="10800000" cy="3082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01349"/>
            <a:ext cx="10800000" cy="3286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9765" y="5831205"/>
            <a:ext cx="64770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62930" y="5815965"/>
            <a:ext cx="592137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6313805"/>
            <a:ext cx="121920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224"/>
            <a:ext cx="10800000" cy="3711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0000" y="2983127"/>
            <a:ext cx="809523" cy="103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34285" y="2983127"/>
            <a:ext cx="809523" cy="103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77142" y="2983127"/>
            <a:ext cx="800000" cy="103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5238" y="4118481"/>
            <a:ext cx="809523" cy="103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29523" y="4118481"/>
            <a:ext cx="809523" cy="103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43809" y="4118481"/>
            <a:ext cx="809522" cy="103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1079"/>
            <a:ext cx="10800000" cy="3957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69297"/>
          <a:stretch>
            <a:fillRect/>
          </a:stretch>
        </p:blipFill>
        <p:spPr>
          <a:xfrm>
            <a:off x="1487170" y="2780665"/>
            <a:ext cx="2782570" cy="25025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rcRect r="69297"/>
          <a:stretch>
            <a:fillRect/>
          </a:stretch>
        </p:blipFill>
        <p:spPr>
          <a:xfrm>
            <a:off x="4728845" y="2780665"/>
            <a:ext cx="2782570" cy="250253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rcRect r="69297"/>
          <a:stretch>
            <a:fillRect/>
          </a:stretch>
        </p:blipFill>
        <p:spPr>
          <a:xfrm>
            <a:off x="8039735" y="2780665"/>
            <a:ext cx="2782570" cy="2502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2024-08-15T11:50:05Z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