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997"/>
    <a:srgbClr val="CDB6C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60" y="2470785"/>
            <a:ext cx="12120880" cy="19164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689"/>
            <a:ext cx="10800000" cy="4026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020" y="2903220"/>
            <a:ext cx="38100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020" y="3571240"/>
            <a:ext cx="286639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7820" y="4134485"/>
            <a:ext cx="180022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020" y="4690110"/>
            <a:ext cx="32283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070" y="1485265"/>
            <a:ext cx="11071860" cy="39243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91360" y="3068955"/>
            <a:ext cx="3024505" cy="151257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783840" y="3068955"/>
            <a:ext cx="1080135" cy="151257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83655" y="3141345"/>
            <a:ext cx="1152525" cy="136779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680325" y="3068955"/>
            <a:ext cx="3600450" cy="144018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903970" y="3068955"/>
            <a:ext cx="1296670" cy="136842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314"/>
            <a:ext cx="10800000" cy="2048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1795" y="3721735"/>
            <a:ext cx="5359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6735" y="3721735"/>
            <a:ext cx="5359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7250" y="3721735"/>
            <a:ext cx="5359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644"/>
            <a:ext cx="10800000" cy="268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3056407"/>
            <a:ext cx="352380" cy="33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0"/>
          <a:stretch>
            <a:fillRect/>
          </a:stretch>
        </p:blipFill>
        <p:spPr>
          <a:xfrm>
            <a:off x="1199515" y="3573145"/>
            <a:ext cx="10128340" cy="242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66091" y="5489060"/>
            <a:ext cx="352380" cy="33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2024-08-14T05:07:42Z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