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" y="2844165"/>
            <a:ext cx="11973560" cy="11696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9"/>
          <a:stretch>
            <a:fillRect/>
          </a:stretch>
        </p:blipFill>
        <p:spPr>
          <a:xfrm>
            <a:off x="2352040" y="1412875"/>
            <a:ext cx="8352880" cy="276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4" t="141" r="89512" b="26231"/>
          <a:stretch>
            <a:fillRect/>
          </a:stretch>
        </p:blipFill>
        <p:spPr>
          <a:xfrm>
            <a:off x="1415415" y="1412875"/>
            <a:ext cx="983615" cy="432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7999"/>
            <a:ext cx="91488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847850" y="1988820"/>
            <a:ext cx="9768930" cy="397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4" t="11190" r="89512" b="26231"/>
          <a:stretch>
            <a:fillRect/>
          </a:stretch>
        </p:blipFill>
        <p:spPr>
          <a:xfrm>
            <a:off x="911860" y="1196975"/>
            <a:ext cx="983615" cy="367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2024-08-15T05:50:22Z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