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2937510"/>
            <a:ext cx="733044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3331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1945" y="3820160"/>
            <a:ext cx="32512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5810" y="380873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1160" y="3820160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5550" y="3806825"/>
            <a:ext cx="3111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0900" y="3820160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6725" y="3818255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60295" y="4736465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5485" y="473456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1460" y="473456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6810" y="4736465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2160" y="4736465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45550" y="4734560"/>
            <a:ext cx="3111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42805" y="4735195"/>
            <a:ext cx="29718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26725" y="4736465"/>
            <a:ext cx="3111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34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1915" y="3634105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9665" y="3633470"/>
            <a:ext cx="2603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4855" y="3634105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6255" y="3578225"/>
            <a:ext cx="2705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5575" y="3577590"/>
            <a:ext cx="21209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6795" y="3576955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1915" y="4551045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9665" y="4550410"/>
            <a:ext cx="2603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4855" y="4551045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6255" y="4493260"/>
            <a:ext cx="270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0970" y="4492625"/>
            <a:ext cx="2603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68385" y="4492625"/>
            <a:ext cx="23622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8485" y="3716655"/>
            <a:ext cx="346710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8485" y="4620260"/>
            <a:ext cx="346710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5734"/>
            <a:ext cx="10800000" cy="310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2035" y="2738755"/>
            <a:ext cx="4114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035" y="4084955"/>
            <a:ext cx="4114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365375"/>
            <a:ext cx="5797550" cy="1212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644900"/>
            <a:ext cx="5797550" cy="121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124"/>
            <a:ext cx="10800000" cy="340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3078480"/>
            <a:ext cx="744601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914140"/>
            <a:ext cx="74460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4662170"/>
            <a:ext cx="74460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2024-08-15T04:56:00Z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