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2220" y="2998470"/>
            <a:ext cx="7147560" cy="8610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834"/>
            <a:ext cx="10800000" cy="4029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740" y="3268345"/>
            <a:ext cx="22860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3980" y="3268345"/>
            <a:ext cx="22860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72180" y="3268345"/>
            <a:ext cx="38100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72655" y="3220720"/>
            <a:ext cx="219075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76895" y="3217545"/>
            <a:ext cx="21907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15095" y="3217545"/>
            <a:ext cx="37147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63065" y="4106545"/>
            <a:ext cx="38100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3980" y="4106545"/>
            <a:ext cx="22860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48380" y="4106545"/>
            <a:ext cx="219075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05980" y="4055745"/>
            <a:ext cx="37147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76895" y="4055745"/>
            <a:ext cx="21907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081770" y="4055745"/>
            <a:ext cx="21907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63065" y="4942205"/>
            <a:ext cx="38100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43505" y="4945380"/>
            <a:ext cx="219075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538855" y="4942205"/>
            <a:ext cx="22860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196455" y="4907280"/>
            <a:ext cx="38100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176895" y="4907280"/>
            <a:ext cx="219075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081770" y="4907280"/>
            <a:ext cx="219075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990" y="1499235"/>
            <a:ext cx="11590020" cy="380238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991360" y="3011805"/>
            <a:ext cx="3096260" cy="165608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919605" y="3011805"/>
            <a:ext cx="3168015" cy="165608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112125" y="3011805"/>
            <a:ext cx="3096260" cy="165608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8040370" y="3011805"/>
            <a:ext cx="3168015" cy="165608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48419"/>
            <a:ext cx="10800000" cy="2936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86355" y="2820035"/>
            <a:ext cx="454025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005" y="2820035"/>
            <a:ext cx="454025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05420" y="2820035"/>
            <a:ext cx="26035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29545" y="2820035"/>
            <a:ext cx="27178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95880" y="3284220"/>
            <a:ext cx="44323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72405" y="3284220"/>
            <a:ext cx="26035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53020" y="3284220"/>
            <a:ext cx="44323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29545" y="3284220"/>
            <a:ext cx="26035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48280" y="3763645"/>
            <a:ext cx="26035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20005" y="3763645"/>
            <a:ext cx="454025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05420" y="3763645"/>
            <a:ext cx="26035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453370" y="3763645"/>
            <a:ext cx="27178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224"/>
            <a:ext cx="10800000" cy="3158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09825" y="2505075"/>
            <a:ext cx="34544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90640" y="2505075"/>
            <a:ext cx="34544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06015" y="3202940"/>
            <a:ext cx="36195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90640" y="3204210"/>
            <a:ext cx="34544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09825" y="3888740"/>
            <a:ext cx="34544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90640" y="3888740"/>
            <a:ext cx="34544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14255" y="3848735"/>
            <a:ext cx="497840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60534"/>
            <a:ext cx="10800000" cy="1985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5" name="矩形 34"/>
          <p:cNvSpPr/>
          <p:nvPr/>
        </p:nvSpPr>
        <p:spPr bwMode="white">
          <a:xfrm>
            <a:off x="7821295" y="3526790"/>
            <a:ext cx="45466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2645410"/>
            <a:ext cx="3512185" cy="1438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2024-08-15T10:05:49Z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