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" y="2850515"/>
            <a:ext cx="11981180" cy="11569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2063115" y="1772920"/>
            <a:ext cx="9192350" cy="306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898"/>
          <a:stretch>
            <a:fillRect/>
          </a:stretch>
        </p:blipFill>
        <p:spPr>
          <a:xfrm>
            <a:off x="1080135" y="1772920"/>
            <a:ext cx="983070" cy="385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853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7"/>
          <a:stretch>
            <a:fillRect/>
          </a:stretch>
        </p:blipFill>
        <p:spPr>
          <a:xfrm>
            <a:off x="2639695" y="828040"/>
            <a:ext cx="9119960" cy="552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70" r="90898"/>
          <a:stretch>
            <a:fillRect/>
          </a:stretch>
        </p:blipFill>
        <p:spPr>
          <a:xfrm>
            <a:off x="1656715" y="1557020"/>
            <a:ext cx="982980" cy="28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2024-08-15T14:41:48Z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