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302" r:id="rId3"/>
    <p:sldId id="329" r:id="rId4"/>
    <p:sldId id="328" r:id="rId5"/>
    <p:sldId id="327" r:id="rId6"/>
    <p:sldId id="326" r:id="rId7"/>
    <p:sldId id="325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7980" y="2948940"/>
            <a:ext cx="6416040" cy="9601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080" y="2061210"/>
            <a:ext cx="8930640" cy="2552700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7898130" y="2862580"/>
            <a:ext cx="643255" cy="702310"/>
          </a:xfrm>
          <a:prstGeom prst="ellipse">
            <a:avLst/>
          </a:prstGeom>
          <a:noFill/>
          <a:ln>
            <a:solidFill>
              <a:srgbClr val="ED199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8688070" y="3861435"/>
            <a:ext cx="643255" cy="702310"/>
          </a:xfrm>
          <a:prstGeom prst="ellipse">
            <a:avLst/>
          </a:prstGeom>
          <a:noFill/>
          <a:ln>
            <a:solidFill>
              <a:srgbClr val="ED199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bldLvl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355" y="1485265"/>
            <a:ext cx="11591290" cy="361569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423795" y="2997835"/>
            <a:ext cx="8281035" cy="1511935"/>
          </a:xfrm>
          <a:prstGeom prst="line">
            <a:avLst/>
          </a:prstGeom>
          <a:ln>
            <a:solidFill>
              <a:srgbClr val="ED199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1847850" y="2997835"/>
            <a:ext cx="4464685" cy="1655445"/>
          </a:xfrm>
          <a:prstGeom prst="line">
            <a:avLst/>
          </a:prstGeom>
          <a:ln>
            <a:solidFill>
              <a:srgbClr val="ED199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6240145" y="2997835"/>
            <a:ext cx="4177030" cy="1511935"/>
          </a:xfrm>
          <a:prstGeom prst="line">
            <a:avLst/>
          </a:prstGeom>
          <a:ln>
            <a:solidFill>
              <a:srgbClr val="ED199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760" y="1845310"/>
            <a:ext cx="11254740" cy="2889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0940" y="3848100"/>
            <a:ext cx="432689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7995" y="3928110"/>
            <a:ext cx="147764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160" y="1485265"/>
            <a:ext cx="11917680" cy="393192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1487170" y="3213735"/>
            <a:ext cx="5688965" cy="1799590"/>
          </a:xfrm>
          <a:prstGeom prst="line">
            <a:avLst/>
          </a:prstGeom>
          <a:ln>
            <a:solidFill>
              <a:srgbClr val="ED199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4224020" y="3213735"/>
            <a:ext cx="7344410" cy="1799590"/>
          </a:xfrm>
          <a:prstGeom prst="line">
            <a:avLst/>
          </a:prstGeom>
          <a:ln>
            <a:solidFill>
              <a:srgbClr val="ED199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4295775" y="3213735"/>
            <a:ext cx="2952115" cy="1799590"/>
          </a:xfrm>
          <a:prstGeom prst="line">
            <a:avLst/>
          </a:prstGeom>
          <a:ln>
            <a:solidFill>
              <a:srgbClr val="ED199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9768205" y="3213735"/>
            <a:ext cx="72390" cy="1799590"/>
          </a:xfrm>
          <a:prstGeom prst="line">
            <a:avLst/>
          </a:prstGeom>
          <a:ln>
            <a:solidFill>
              <a:srgbClr val="ED199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1559560" y="3213735"/>
            <a:ext cx="10081260" cy="1799590"/>
          </a:xfrm>
          <a:prstGeom prst="line">
            <a:avLst/>
          </a:prstGeom>
          <a:ln>
            <a:solidFill>
              <a:srgbClr val="ED199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879"/>
            <a:ext cx="10800000" cy="2912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00655" y="4160520"/>
            <a:ext cx="39052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53295" y="4160520"/>
            <a:ext cx="39052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2024-08-14T05:11:30Z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