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A8F"/>
    <a:srgbClr val="F138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2022475"/>
            <a:ext cx="12049760" cy="2813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4221480"/>
            <a:ext cx="282003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1557020"/>
            <a:ext cx="11940540" cy="384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1412875"/>
            <a:ext cx="23063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863975" y="2493010"/>
            <a:ext cx="1727835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287395" y="2493010"/>
            <a:ext cx="3744595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03745" y="2493010"/>
            <a:ext cx="3672840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400415" y="2493010"/>
            <a:ext cx="1656080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" y="2205355"/>
            <a:ext cx="11000740" cy="225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8135" y="3921760"/>
            <a:ext cx="142621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30" y="3890010"/>
            <a:ext cx="14668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1130" y="3889375"/>
            <a:ext cx="91884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645535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645535"/>
            <a:ext cx="734060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440" y="3645535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29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373839"/>
            <a:ext cx="10800000" cy="9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4597400"/>
            <a:ext cx="734060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4597400"/>
            <a:ext cx="734060" cy="714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490" y="4597400"/>
            <a:ext cx="734060" cy="714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230" y="4597400"/>
            <a:ext cx="734060" cy="7143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250" y="4597400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2205355"/>
            <a:ext cx="11939270" cy="223774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416050" y="2853690"/>
            <a:ext cx="2879725" cy="720090"/>
          </a:xfrm>
          <a:prstGeom prst="roundRect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226050" y="2853690"/>
            <a:ext cx="1805940" cy="720090"/>
          </a:xfrm>
          <a:prstGeom prst="roundRect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921115" y="2853690"/>
            <a:ext cx="709295" cy="720090"/>
          </a:xfrm>
          <a:prstGeom prst="roundRect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2205355"/>
            <a:ext cx="11811000" cy="198755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807710" y="3501390"/>
            <a:ext cx="447040" cy="5251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56045" y="3501390"/>
            <a:ext cx="447040" cy="5251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31990" y="3501390"/>
            <a:ext cx="447040" cy="5251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07935" y="3501390"/>
            <a:ext cx="447040" cy="5251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704195" y="3501390"/>
            <a:ext cx="447040" cy="5251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280775" y="3501390"/>
            <a:ext cx="447040" cy="5251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2024-08-15T17:52:44Z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