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8980" y="3028950"/>
            <a:ext cx="565404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701165"/>
            <a:ext cx="10477500" cy="312420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H="1">
            <a:off x="2423795" y="3429000"/>
            <a:ext cx="2808605" cy="86423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968615" y="3429000"/>
            <a:ext cx="2807970" cy="86423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8112125" y="3357245"/>
            <a:ext cx="2664460" cy="93599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1169"/>
            <a:ext cx="10800000" cy="2537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39047" y="3797474"/>
            <a:ext cx="333333" cy="31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224"/>
            <a:ext cx="10800000" cy="3869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59735" y="3462020"/>
            <a:ext cx="38735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6910" y="3458845"/>
            <a:ext cx="38735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07460" y="4110355"/>
            <a:ext cx="38735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19800" y="4109720"/>
            <a:ext cx="37211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5244" b="6072"/>
          <a:stretch>
            <a:fillRect/>
          </a:stretch>
        </p:blipFill>
        <p:spPr>
          <a:xfrm>
            <a:off x="5663565" y="1998345"/>
            <a:ext cx="1485900" cy="1224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628476"/>
            <a:ext cx="10800000" cy="3772497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711450" y="3500755"/>
            <a:ext cx="5112385" cy="72009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160010" y="3500755"/>
            <a:ext cx="0" cy="72009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711450" y="3500755"/>
            <a:ext cx="5184775" cy="72009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488295" y="3500755"/>
            <a:ext cx="0" cy="72009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772920"/>
            <a:ext cx="10800000" cy="2610909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10462260" y="2493010"/>
            <a:ext cx="746125" cy="863600"/>
          </a:xfrm>
          <a:prstGeom prst="ellipse">
            <a:avLst/>
          </a:prstGeom>
          <a:noFill/>
          <a:ln>
            <a:solidFill>
              <a:srgbClr val="EE0A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048115" y="3573145"/>
            <a:ext cx="746125" cy="863600"/>
          </a:xfrm>
          <a:prstGeom prst="ellipse">
            <a:avLst/>
          </a:prstGeom>
          <a:noFill/>
          <a:ln>
            <a:solidFill>
              <a:srgbClr val="EE0A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2024-08-15T07:39:40Z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