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80" y="2865755"/>
            <a:ext cx="11775440" cy="1127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413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1679848" y="1917065"/>
            <a:ext cx="8832305" cy="331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2024-08-15T07:42:36Z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