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1" r:id="rId6"/>
    <p:sldId id="339" r:id="rId7"/>
    <p:sldId id="337" r:id="rId8"/>
    <p:sldId id="336" r:id="rId9"/>
    <p:sldId id="335" r:id="rId10"/>
    <p:sldId id="334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09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9470" y="2811780"/>
            <a:ext cx="543306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7875" y="3357245"/>
            <a:ext cx="50736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8440" y="3357245"/>
            <a:ext cx="50736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355" y="3330575"/>
            <a:ext cx="4483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1635" y="3344545"/>
            <a:ext cx="4845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20" y="3332480"/>
            <a:ext cx="4476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32184"/>
            <a:ext cx="10800000" cy="256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94785" y="5351145"/>
            <a:ext cx="7620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5185" y="5720715"/>
            <a:ext cx="190309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969"/>
            <a:ext cx="10800000" cy="207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226785"/>
            <a:ext cx="1923809" cy="4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9465" y="3982085"/>
            <a:ext cx="41783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70500" y="400875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72505" y="400875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92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3668212"/>
            <a:ext cx="228571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3668212"/>
            <a:ext cx="21904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3668212"/>
            <a:ext cx="390476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748780" y="3611880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95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815" y="1524635"/>
            <a:ext cx="3225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655" y="4807585"/>
            <a:ext cx="4095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915" y="4744085"/>
            <a:ext cx="3225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780" y="4807585"/>
            <a:ext cx="4000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188585" y="4797425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890" y="4956810"/>
            <a:ext cx="3035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80" y="4959350"/>
            <a:ext cx="31496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7465" y="4956810"/>
            <a:ext cx="3035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805" y="4928235"/>
            <a:ext cx="4095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625340" y="4950460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63260" y="4950460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2" grpId="1" animBg="1"/>
      <p:bldP spid="9" grpId="0" bldLvl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40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4413447"/>
            <a:ext cx="419047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4413447"/>
            <a:ext cx="409523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434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630" y="5090160"/>
            <a:ext cx="40957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40" y="5090160"/>
            <a:ext cx="36068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6825" y="5090160"/>
            <a:ext cx="37592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965" y="5090160"/>
            <a:ext cx="36068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584065" y="5074920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35955" y="5074920"/>
            <a:ext cx="40005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034"/>
            <a:ext cx="10800000" cy="338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205" y="3990975"/>
            <a:ext cx="3302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8870" y="3993515"/>
            <a:ext cx="5638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470" y="3979545"/>
            <a:ext cx="5638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5985" y="3979545"/>
            <a:ext cx="5638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194"/>
            <a:ext cx="10800000" cy="19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977255" y="4572000"/>
            <a:ext cx="50292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9460" y="5200650"/>
            <a:ext cx="25781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78170" y="5200650"/>
            <a:ext cx="28194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72690" y="5829300"/>
            <a:ext cx="50292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2280" y="5828030"/>
            <a:ext cx="50292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56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2174875"/>
            <a:ext cx="3524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130" y="2174875"/>
            <a:ext cx="381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830" y="2174875"/>
            <a:ext cx="381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555" y="2174875"/>
            <a:ext cx="3905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6895" y="2174875"/>
            <a:ext cx="3905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5" y="2878455"/>
            <a:ext cx="3714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620" y="2875915"/>
            <a:ext cx="3905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3780" y="3505835"/>
            <a:ext cx="3905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10505" y="4137660"/>
            <a:ext cx="35242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7830" y="4776470"/>
            <a:ext cx="40005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58055" y="4776470"/>
            <a:ext cx="39052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3925" y="2275205"/>
            <a:ext cx="4457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1885" y="2251075"/>
            <a:ext cx="4699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2100" y="3245485"/>
            <a:ext cx="2895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0909"/>
            <a:ext cx="10800000" cy="223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84015" y="4879340"/>
            <a:ext cx="4432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7120" y="4879340"/>
            <a:ext cx="42418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4915" y="5523865"/>
            <a:ext cx="4432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0130" y="5519420"/>
            <a:ext cx="4432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889"/>
            <a:ext cx="10800000" cy="34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6835" y="855345"/>
            <a:ext cx="4838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835" y="1498600"/>
            <a:ext cx="4838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6524"/>
            <a:ext cx="10800000" cy="191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157855" y="5036185"/>
            <a:ext cx="3429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6130" y="5036185"/>
            <a:ext cx="3429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6375" y="5036185"/>
            <a:ext cx="5854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0300" y="5667375"/>
            <a:ext cx="5854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91455" y="5667375"/>
            <a:ext cx="5715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39280" y="5667375"/>
            <a:ext cx="3429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595120" y="3004185"/>
            <a:ext cx="393700" cy="351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04155" y="3003550"/>
            <a:ext cx="354330" cy="3448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574405" y="2997200"/>
            <a:ext cx="35433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95120" y="3717290"/>
            <a:ext cx="39370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64785" y="3717290"/>
            <a:ext cx="393700" cy="4248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60460" y="3717290"/>
            <a:ext cx="363855" cy="3594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animBg="1"/>
      <p:bldP spid="17" grpId="0" animBg="1"/>
      <p:bldP spid="18" grpId="1" animBg="1"/>
      <p:bldP spid="17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38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3191645"/>
            <a:ext cx="342857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4755071"/>
            <a:ext cx="352380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72574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2759461"/>
            <a:ext cx="352380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4189924"/>
            <a:ext cx="352380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404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2829403"/>
            <a:ext cx="342857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4890161"/>
            <a:ext cx="352380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5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4980" y="1983105"/>
            <a:ext cx="2959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55" y="1969135"/>
            <a:ext cx="2959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780" y="1987550"/>
            <a:ext cx="3092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70" y="1987550"/>
            <a:ext cx="51498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055" y="2580005"/>
            <a:ext cx="5149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7655" y="2580005"/>
            <a:ext cx="5276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830" y="2580005"/>
            <a:ext cx="5276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45" y="2593975"/>
            <a:ext cx="5276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2580" y="3190875"/>
            <a:ext cx="5149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7655" y="3209290"/>
            <a:ext cx="52768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48880" y="3190875"/>
            <a:ext cx="5016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05745" y="3190875"/>
            <a:ext cx="5276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53030" y="3801110"/>
            <a:ext cx="3092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86705" y="3805555"/>
            <a:ext cx="5016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10780" y="3815080"/>
            <a:ext cx="30924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43820" y="3819525"/>
            <a:ext cx="2311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60809"/>
            <a:ext cx="10800000" cy="18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161405" y="4320540"/>
            <a:ext cx="35807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69210" y="5035550"/>
            <a:ext cx="3187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45100" y="5034915"/>
            <a:ext cx="5562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223375" y="5035550"/>
            <a:ext cx="332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47645" y="5647055"/>
            <a:ext cx="332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80735" y="5647055"/>
            <a:ext cx="332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223375" y="5647055"/>
            <a:ext cx="332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2024-08-16T06:00:49Z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