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1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" y="2863850"/>
            <a:ext cx="12059920" cy="1130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934"/>
            <a:ext cx="10800000" cy="420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230" y="3093720"/>
            <a:ext cx="3810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180" y="3169920"/>
            <a:ext cx="36195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9920" y="3056890"/>
            <a:ext cx="36195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4040" y="3790315"/>
            <a:ext cx="37147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9230" y="3776980"/>
            <a:ext cx="3810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91255" y="3790315"/>
            <a:ext cx="21907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4305" y="3855720"/>
            <a:ext cx="37147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9655" y="3855720"/>
            <a:ext cx="37147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2155" y="3855720"/>
            <a:ext cx="21907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34095" y="3742690"/>
            <a:ext cx="34290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48495" y="3741420"/>
            <a:ext cx="35242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00995" y="3742690"/>
            <a:ext cx="16192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4720" y="4415155"/>
            <a:ext cx="39370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08320" y="4481830"/>
            <a:ext cx="3759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08110" y="4367530"/>
            <a:ext cx="3759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86305" y="4999990"/>
            <a:ext cx="43053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76570" y="5062855"/>
            <a:ext cx="43053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008110" y="4948555"/>
            <a:ext cx="3759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3379"/>
            <a:ext cx="10800000" cy="293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330" y="1306830"/>
            <a:ext cx="37147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9920" y="1306830"/>
            <a:ext cx="1905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540" y="1898650"/>
            <a:ext cx="21907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0405" y="2490470"/>
            <a:ext cx="3810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81645" y="2490470"/>
            <a:ext cx="37147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5305" y="3075305"/>
            <a:ext cx="13906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01349"/>
            <a:ext cx="10800000" cy="328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877695" y="4181475"/>
            <a:ext cx="54864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97455" y="5591175"/>
            <a:ext cx="284480" cy="2844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16930" y="5541645"/>
            <a:ext cx="383540" cy="3835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048115" y="5541645"/>
            <a:ext cx="355600" cy="3378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56180" y="6256655"/>
            <a:ext cx="367665" cy="3530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735955" y="6269990"/>
            <a:ext cx="367665" cy="3530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230360" y="6269990"/>
            <a:ext cx="367665" cy="3530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689"/>
            <a:ext cx="10800000" cy="2927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4220" y="2007235"/>
            <a:ext cx="2984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1160" y="2007235"/>
            <a:ext cx="2984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5855" y="2009140"/>
            <a:ext cx="51943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0980" y="2598420"/>
            <a:ext cx="50673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5290" y="2599055"/>
            <a:ext cx="2590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8895" y="2598420"/>
            <a:ext cx="2857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3870" y="3189605"/>
            <a:ext cx="50673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81445" y="3189605"/>
            <a:ext cx="50673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58070" y="3189605"/>
            <a:ext cx="2857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23260" y="3781425"/>
            <a:ext cx="2984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81445" y="3781425"/>
            <a:ext cx="50673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18725" y="3781425"/>
            <a:ext cx="2984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0159"/>
            <a:ext cx="10800000" cy="1153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2186305" y="4911725"/>
            <a:ext cx="48768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76875" y="4912360"/>
            <a:ext cx="2870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26830" y="4911725"/>
            <a:ext cx="50038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24"/>
            <a:ext cx="10800000" cy="241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2575" y="2959100"/>
            <a:ext cx="49466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276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7590" y="1899920"/>
            <a:ext cx="5207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8700" y="1898015"/>
            <a:ext cx="5346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9815" y="1900555"/>
            <a:ext cx="4787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3290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4720" y="3255010"/>
            <a:ext cx="41275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2255" y="3255010"/>
            <a:ext cx="38100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9335" y="3254375"/>
            <a:ext cx="41275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320" y="3255010"/>
            <a:ext cx="38100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84765" y="3255645"/>
            <a:ext cx="24257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343025" y="3637280"/>
            <a:ext cx="10081350" cy="306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263775" y="5469890"/>
            <a:ext cx="3022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22420" y="5480050"/>
            <a:ext cx="4889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7120" y="5480050"/>
            <a:ext cx="30416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95945" y="5469890"/>
            <a:ext cx="51308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34295" y="5469890"/>
            <a:ext cx="51308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49425" y="6118225"/>
            <a:ext cx="3022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06720" y="6118225"/>
            <a:ext cx="2628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4564"/>
            <a:ext cx="10800000" cy="4288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4115" y="5128260"/>
            <a:ext cx="36195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8380" y="5128260"/>
            <a:ext cx="21907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7055" y="5128260"/>
            <a:ext cx="36195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570" y="5128260"/>
            <a:ext cx="36195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48470" y="5128260"/>
            <a:ext cx="21907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7620" y="5128260"/>
            <a:ext cx="37147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61640" y="5085080"/>
            <a:ext cx="365125" cy="3606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0460" y="5085080"/>
            <a:ext cx="365125" cy="3606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0" grpId="1" animBg="1"/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2024-08-15T14:52:23Z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