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24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" y="2828290"/>
            <a:ext cx="11987530" cy="12020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2360" y="765175"/>
            <a:ext cx="9987280" cy="593026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648075" y="2205355"/>
            <a:ext cx="3383915" cy="15836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503930" y="2205355"/>
            <a:ext cx="2447925" cy="15836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83880" y="2205355"/>
            <a:ext cx="648335" cy="15836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719830" y="2205355"/>
            <a:ext cx="6408420" cy="15119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496185" y="4293235"/>
            <a:ext cx="2735580" cy="14395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59785" y="4365625"/>
            <a:ext cx="2088515" cy="136715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824470" y="4365625"/>
            <a:ext cx="935990" cy="136715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28180" y="4365625"/>
            <a:ext cx="3172460" cy="12960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644"/>
            <a:ext cx="10800000" cy="256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11805" y="3053715"/>
            <a:ext cx="30226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6905" y="3042920"/>
            <a:ext cx="3022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9280"/>
          <a:stretch>
            <a:fillRect/>
          </a:stretch>
        </p:blipFill>
        <p:spPr>
          <a:xfrm>
            <a:off x="1343660" y="1493520"/>
            <a:ext cx="5417185" cy="14090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20399"/>
            <a:ext cx="10800000" cy="2690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43655" y="3743325"/>
            <a:ext cx="3022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455" y="3743325"/>
            <a:ext cx="3022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05" y="4330065"/>
            <a:ext cx="50165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3110" y="4375785"/>
            <a:ext cx="118618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3585" y="5024755"/>
            <a:ext cx="112522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340485"/>
            <a:ext cx="10599420" cy="40690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071495" y="3428365"/>
            <a:ext cx="7489190" cy="13677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64200" y="3428365"/>
            <a:ext cx="2232025" cy="12960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143885" y="3428365"/>
            <a:ext cx="4824095" cy="13677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951855" y="3428365"/>
            <a:ext cx="4824095" cy="12960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60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4544971"/>
            <a:ext cx="333333" cy="3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0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0205" y="4427220"/>
            <a:ext cx="32258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1445" y="4427220"/>
            <a:ext cx="32258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3800" y="4424680"/>
            <a:ext cx="5092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2024-08-15T08:54:33Z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