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A8F"/>
    <a:srgbClr val="F7C2D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983230"/>
            <a:ext cx="561594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7784"/>
            <a:ext cx="10800000" cy="3072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160905"/>
            <a:ext cx="9803130" cy="253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" y="981075"/>
            <a:ext cx="11818620" cy="536448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78125" y="2626995"/>
            <a:ext cx="2237740" cy="108966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7575" y="2626995"/>
            <a:ext cx="360045" cy="101790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160010" y="2626995"/>
            <a:ext cx="935990" cy="101790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67980" y="2626995"/>
            <a:ext cx="1008380" cy="101790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304155" y="2698750"/>
            <a:ext cx="4464685" cy="94615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048750" y="2698750"/>
            <a:ext cx="2232025" cy="101790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778125" y="4436745"/>
            <a:ext cx="5909945" cy="116205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584065" y="4509135"/>
            <a:ext cx="575945" cy="101790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240145" y="4509135"/>
            <a:ext cx="2520315" cy="94551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896225" y="4509135"/>
            <a:ext cx="1007745" cy="94551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976360" y="4580890"/>
            <a:ext cx="684530" cy="87376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304155" y="4580890"/>
            <a:ext cx="5976620" cy="94615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1301750"/>
            <a:ext cx="11714480" cy="42545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0272395" y="1988820"/>
            <a:ext cx="1224280" cy="1080135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040370" y="3140710"/>
            <a:ext cx="1224280" cy="1080135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896225" y="4364990"/>
            <a:ext cx="1811655" cy="1105535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3" grpId="0" animBg="1"/>
      <p:bldP spid="10" grpId="1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444"/>
            <a:ext cx="10800000" cy="230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715" y="3075305"/>
            <a:ext cx="3905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4761" y="3145636"/>
            <a:ext cx="390476" cy="31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523" y="3145636"/>
            <a:ext cx="390477" cy="31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5238" y="3145636"/>
            <a:ext cx="390476" cy="31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2135505" y="3789045"/>
            <a:ext cx="9217115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26005" y="4834890"/>
            <a:ext cx="3905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8095" y="4860925"/>
            <a:ext cx="3619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4595" y="4822825"/>
            <a:ext cx="40005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8585" y="4860925"/>
            <a:ext cx="3619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2024-08-15T02:17:10Z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