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8560" y="3055620"/>
            <a:ext cx="475488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360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4165" y="4648835"/>
            <a:ext cx="48514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3140" y="4659630"/>
            <a:ext cx="48514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1480" y="4648835"/>
            <a:ext cx="48514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264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728635"/>
            <a:ext cx="3142857" cy="29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714" y="2728635"/>
            <a:ext cx="2657143" cy="29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9523" y="3912632"/>
            <a:ext cx="361904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6666" y="3912632"/>
            <a:ext cx="380952" cy="2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259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765" y="2498090"/>
            <a:ext cx="2940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740" y="2498090"/>
            <a:ext cx="2940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2985" y="2498090"/>
            <a:ext cx="2813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4675" y="3365500"/>
            <a:ext cx="2940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4490" y="3365500"/>
            <a:ext cx="2940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3195" y="3375660"/>
            <a:ext cx="29527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30730" y="4232275"/>
            <a:ext cx="2559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27370" y="4232275"/>
            <a:ext cx="2813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25280" y="4232275"/>
            <a:ext cx="2940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069"/>
            <a:ext cx="10800000" cy="2237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176145" y="3247390"/>
            <a:ext cx="386715" cy="3403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807710" y="3247390"/>
            <a:ext cx="354965" cy="3403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07525" y="3229610"/>
            <a:ext cx="355600" cy="3581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207895" y="3983355"/>
            <a:ext cx="354965" cy="340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82335" y="3983355"/>
            <a:ext cx="354965" cy="340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07525" y="3983355"/>
            <a:ext cx="355600" cy="340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1" animBg="1"/>
      <p:bldP spid="6" grpId="1" animBg="1"/>
      <p:bldP spid="7" grpId="1" animBg="1"/>
      <p:bldP spid="8" grpId="1" animBg="1"/>
      <p:bldP spid="9" grpId="1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8089"/>
            <a:ext cx="10800000" cy="218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3365" y="3181985"/>
            <a:ext cx="364490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980" y="3181350"/>
            <a:ext cx="238760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655" y="3192145"/>
            <a:ext cx="37147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80100" y="3140710"/>
            <a:ext cx="360045" cy="2882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4859"/>
            <a:ext cx="10800000" cy="1493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332730" y="4596765"/>
            <a:ext cx="37147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37630" y="4596765"/>
            <a:ext cx="21907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56780" y="4596765"/>
            <a:ext cx="36195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80100" y="4597400"/>
            <a:ext cx="292100" cy="2882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7" grpId="0" bldLvl="0" animBg="1"/>
      <p:bldP spid="7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2024-08-15T14:38:27Z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