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2998470"/>
            <a:ext cx="733044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" y="1412875"/>
            <a:ext cx="11640820" cy="418528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51405" y="3537585"/>
            <a:ext cx="5544820" cy="14401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15865" y="3537585"/>
            <a:ext cx="6120765" cy="14401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423795" y="3537585"/>
            <a:ext cx="5688330" cy="14401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60010" y="3537585"/>
            <a:ext cx="6048375" cy="14401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1124585"/>
            <a:ext cx="11682730" cy="501840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750" y="3033395"/>
            <a:ext cx="8496935" cy="169164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423795" y="3033395"/>
            <a:ext cx="2160270" cy="154749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04155" y="2996565"/>
            <a:ext cx="2664460" cy="15843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040370" y="2996565"/>
            <a:ext cx="2664460" cy="15843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557020"/>
            <a:ext cx="10378440" cy="40309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688070" y="2277110"/>
            <a:ext cx="648335" cy="72009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264650" y="3141345"/>
            <a:ext cx="648335" cy="72009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912350" y="4005580"/>
            <a:ext cx="648335" cy="72009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84515" y="4941570"/>
            <a:ext cx="469900" cy="64643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" y="2204085"/>
            <a:ext cx="11780520" cy="307086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855595" y="4149090"/>
            <a:ext cx="1219835" cy="99187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15865" y="4077335"/>
            <a:ext cx="1219835" cy="99187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43925" y="3141345"/>
            <a:ext cx="1847215" cy="1030605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2024-08-14T16:07:38Z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