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3036570"/>
            <a:ext cx="980694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2099"/>
            <a:ext cx="10800000" cy="265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5155" y="4029075"/>
            <a:ext cx="24257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0820" y="4028440"/>
            <a:ext cx="2527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6170" y="4028440"/>
            <a:ext cx="2527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9245" y="4067175"/>
            <a:ext cx="24257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545" y="4066540"/>
            <a:ext cx="2527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0100" y="4066540"/>
            <a:ext cx="26416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4765" y="4124960"/>
            <a:ext cx="21971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8365" y="4124325"/>
            <a:ext cx="26416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74985" y="4123690"/>
            <a:ext cx="24257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82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3815" y="2754630"/>
            <a:ext cx="3022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1070" y="2755900"/>
            <a:ext cx="2895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6895" y="2755900"/>
            <a:ext cx="2895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3515" y="2754630"/>
            <a:ext cx="2768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5245" y="3917950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1070" y="3917950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6895" y="3917950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32720" y="3917950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2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4325" y="2674620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3325" y="2674620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1215" y="2674620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4325" y="3598545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3325" y="3598545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4550" y="3598545"/>
            <a:ext cx="2857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3055" y="4532630"/>
            <a:ext cx="3149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2055" y="4532630"/>
            <a:ext cx="3149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1215" y="4522470"/>
            <a:ext cx="312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924"/>
            <a:ext cx="10800000" cy="235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5505" y="3767455"/>
            <a:ext cx="2705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3794000"/>
            <a:ext cx="219047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3794000"/>
            <a:ext cx="219047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857" y="3794000"/>
            <a:ext cx="219047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91760" y="3799205"/>
            <a:ext cx="295910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6810" y="3766820"/>
            <a:ext cx="27876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32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1849127"/>
            <a:ext cx="2019047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735510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2821289"/>
            <a:ext cx="32380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952" y="2735510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619" y="2821289"/>
            <a:ext cx="32380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9047" y="2735510"/>
            <a:ext cx="219047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24761" y="2735510"/>
            <a:ext cx="219047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2857" y="3679079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0000" y="3679079"/>
            <a:ext cx="190476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9047" y="3679079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24761" y="3679079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62857" y="4622648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00952" y="4622648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39047" y="4622648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24761" y="4632179"/>
            <a:ext cx="219047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3649345"/>
            <a:ext cx="27876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85225" y="3649345"/>
            <a:ext cx="27876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29220" y="4645660"/>
            <a:ext cx="307975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89670" y="4592320"/>
            <a:ext cx="27876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2024-08-15T05:13:03Z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