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0" r:id="rId4"/>
    <p:sldId id="329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2952750"/>
            <a:ext cx="62865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979"/>
            <a:ext cx="10800000" cy="3274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4190" y="2259330"/>
            <a:ext cx="33274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4965" y="2936875"/>
            <a:ext cx="33274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9960" y="3622675"/>
            <a:ext cx="32004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6600" y="4302125"/>
            <a:ext cx="33274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9139"/>
            <a:ext cx="10800000" cy="3179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2630" y="3553460"/>
            <a:ext cx="44450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9570" y="3553460"/>
            <a:ext cx="44450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70"/>
          <a:stretch>
            <a:fillRect/>
          </a:stretch>
        </p:blipFill>
        <p:spPr>
          <a:xfrm>
            <a:off x="1199515" y="4299585"/>
            <a:ext cx="8060055" cy="1856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104186" y="4663155"/>
            <a:ext cx="219047" cy="22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6567" y="5581753"/>
            <a:ext cx="219047" cy="23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824"/>
            <a:ext cx="10800000" cy="193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05165" y="2470150"/>
            <a:ext cx="38227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3415" y="3144520"/>
            <a:ext cx="39878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35615" y="3147695"/>
            <a:ext cx="39878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350" y="981075"/>
            <a:ext cx="11671300" cy="52946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07895" y="3429000"/>
            <a:ext cx="27432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76880" y="4786630"/>
            <a:ext cx="62357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68205" y="3429000"/>
            <a:ext cx="62357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96450" y="4509135"/>
            <a:ext cx="62357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40595" y="5589270"/>
            <a:ext cx="62357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2024-08-15T02:51:16Z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