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2998470"/>
            <a:ext cx="66522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354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1199515" y="4725035"/>
            <a:ext cx="5951945" cy="179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2060575"/>
            <a:ext cx="560070" cy="6038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235" y="3644900"/>
            <a:ext cx="558800" cy="52387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8906510" y="218440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34550" y="371729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55820" y="5429885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4355" y="2016125"/>
            <a:ext cx="675640" cy="6832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1640" y="1998345"/>
            <a:ext cx="692785" cy="7010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60" y="3573145"/>
            <a:ext cx="716915" cy="701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5715" y="3573145"/>
            <a:ext cx="692785" cy="7010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730" y="5269230"/>
            <a:ext cx="692785" cy="7010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620" y="5269230"/>
            <a:ext cx="692785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314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5" name="椭圆 14"/>
          <p:cNvSpPr/>
          <p:nvPr/>
        </p:nvSpPr>
        <p:spPr>
          <a:xfrm>
            <a:off x="1559560" y="274828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224020" y="274828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88480" y="274828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552305" y="274828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533525" y="3573145"/>
            <a:ext cx="391795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99255" y="3564255"/>
            <a:ext cx="390525" cy="3886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82765" y="3564890"/>
            <a:ext cx="371475" cy="3879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552305" y="3573145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41145" y="4373880"/>
            <a:ext cx="391795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06875" y="4380230"/>
            <a:ext cx="390525" cy="3886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90385" y="4365625"/>
            <a:ext cx="371475" cy="3879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559925" y="4364990"/>
            <a:ext cx="36576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2" grpId="0" bldLvl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402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4055" y="5134610"/>
            <a:ext cx="4178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1510" y="5147945"/>
            <a:ext cx="36449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5970" y="5134610"/>
            <a:ext cx="4178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068185" y="3507740"/>
            <a:ext cx="144145" cy="133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89769"/>
            <a:ext cx="10800000" cy="227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925445"/>
            <a:ext cx="232029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2024-08-15T03:18:09Z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