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2" r:id="rId3"/>
    <p:sldId id="329" r:id="rId4"/>
    <p:sldId id="327" r:id="rId5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1F9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6040" y="2983230"/>
            <a:ext cx="697992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485265"/>
            <a:ext cx="10800000" cy="415601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19605" y="3141980"/>
            <a:ext cx="71755" cy="17278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719830" y="3141980"/>
            <a:ext cx="7056755" cy="17278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735955" y="3141980"/>
            <a:ext cx="5040630" cy="16560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392035" y="3141980"/>
            <a:ext cx="431800" cy="16560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015865" y="3141980"/>
            <a:ext cx="4176395" cy="17278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063750" y="3141980"/>
            <a:ext cx="8856345" cy="17278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845310"/>
            <a:ext cx="10800000" cy="3311622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4367530" y="2781300"/>
            <a:ext cx="1224280" cy="720090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673475" y="4149090"/>
            <a:ext cx="988060" cy="833755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536180" y="2667635"/>
            <a:ext cx="818515" cy="946785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336405" y="4149090"/>
            <a:ext cx="818515" cy="946785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224"/>
            <a:ext cx="10800000" cy="4003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63485" y="2390775"/>
            <a:ext cx="4749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3485" y="3166745"/>
            <a:ext cx="47498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3485" y="3957955"/>
            <a:ext cx="47498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63485" y="4764405"/>
            <a:ext cx="4749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979"/>
            <a:ext cx="10800000" cy="3386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1428" y="3999079"/>
            <a:ext cx="333333" cy="31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2024-08-15T15:14:38Z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