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" y="2839085"/>
            <a:ext cx="12103100" cy="11798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3"/>
          <a:stretch>
            <a:fillRect/>
          </a:stretch>
        </p:blipFill>
        <p:spPr>
          <a:xfrm>
            <a:off x="1991360" y="1557020"/>
            <a:ext cx="9768295" cy="336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030" y="2294890"/>
            <a:ext cx="1220470" cy="3768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934"/>
            <a:ext cx="10800000" cy="328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28775"/>
            <a:ext cx="1220470" cy="3768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7"/>
          <a:stretch>
            <a:fillRect/>
          </a:stretch>
        </p:blipFill>
        <p:spPr>
          <a:xfrm>
            <a:off x="1844040" y="828040"/>
            <a:ext cx="962406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196975"/>
            <a:ext cx="1220470" cy="3768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3"/>
          <a:stretch>
            <a:fillRect/>
          </a:stretch>
        </p:blipFill>
        <p:spPr>
          <a:xfrm>
            <a:off x="1487805" y="2565400"/>
            <a:ext cx="9768295" cy="143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35" y="1268730"/>
            <a:ext cx="1220470" cy="3768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2024-08-15T10:28:36Z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