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2956560"/>
            <a:ext cx="658368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235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8185" y="3941445"/>
            <a:ext cx="23114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7025" y="3941445"/>
            <a:ext cx="28321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580" y="3939540"/>
            <a:ext cx="2959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930" y="3941445"/>
            <a:ext cx="29591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15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1215" y="3338830"/>
            <a:ext cx="45847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3240" y="33388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590" y="33388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2510" y="3340735"/>
            <a:ext cx="3073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765" y="33388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5115" y="33388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0465" y="3340735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655" y="33388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1005" y="3340735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66350" y="3329305"/>
            <a:ext cx="3841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26615" y="4255135"/>
            <a:ext cx="3968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63240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58590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53940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39765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35115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30465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15655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11005" y="425513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9685" y="4255135"/>
            <a:ext cx="3581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9174"/>
            <a:ext cx="10800000" cy="163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530" y="3531235"/>
            <a:ext cx="25717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600" y="3542665"/>
            <a:ext cx="25527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6225" y="3542665"/>
            <a:ext cx="25527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755" y="3542665"/>
            <a:ext cx="25654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745" y="3531235"/>
            <a:ext cx="25717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0170" y="3531235"/>
            <a:ext cx="43561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9611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80" y="3056890"/>
            <a:ext cx="3721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305" y="3056890"/>
            <a:ext cx="3721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8535" y="3056255"/>
            <a:ext cx="3568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20" y="304419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365" y="375158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355" y="3764280"/>
            <a:ext cx="3721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86680" y="375158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305" y="375158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5995" y="375158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51695" y="3750945"/>
            <a:ext cx="63246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43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8810" y="3585210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105" y="3584575"/>
            <a:ext cx="2286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8585" y="3584575"/>
            <a:ext cx="4343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6425" y="3585210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2175" y="3584575"/>
            <a:ext cx="4343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0015" y="3585210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107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640" y="2569210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6040" y="2569210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090" y="3274695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765" y="3274695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2024-08-15T11:59:58Z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