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4660" y="2983230"/>
            <a:ext cx="620268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0"/>
          <a:stretch>
            <a:fillRect/>
          </a:stretch>
        </p:blipFill>
        <p:spPr>
          <a:xfrm>
            <a:off x="720090" y="1557020"/>
            <a:ext cx="10800000" cy="2931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2910" y="2472690"/>
            <a:ext cx="5702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1900" y="2421255"/>
            <a:ext cx="5702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8205" y="3789045"/>
            <a:ext cx="5702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332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3421037"/>
            <a:ext cx="390476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190" y="4212527"/>
            <a:ext cx="380952" cy="32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572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2380" y="4433861"/>
            <a:ext cx="380952" cy="31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0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4761" y="2651754"/>
            <a:ext cx="380952" cy="30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720090" y="1902460"/>
            <a:ext cx="10800000" cy="289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4293235"/>
            <a:ext cx="70231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2024-08-14T07:03:40Z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