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918460"/>
            <a:ext cx="73533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55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155" y="2861310"/>
            <a:ext cx="26479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05" y="2861310"/>
            <a:ext cx="46990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130" y="2861310"/>
            <a:ext cx="26479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720" y="2861310"/>
            <a:ext cx="26479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180" y="3642360"/>
            <a:ext cx="4699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0430" y="3642360"/>
            <a:ext cx="22796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630" y="3642360"/>
            <a:ext cx="4699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9745" y="3642360"/>
            <a:ext cx="4572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2004"/>
            <a:ext cx="10800000" cy="306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865134"/>
            <a:ext cx="1038094" cy="2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3598583"/>
            <a:ext cx="5066666" cy="3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1343660" y="4077335"/>
            <a:ext cx="5184230" cy="199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2330" y="4552950"/>
            <a:ext cx="26162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8315" y="4541520"/>
            <a:ext cx="2501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7150" y="4570730"/>
            <a:ext cx="37147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1405" y="5389245"/>
            <a:ext cx="4445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59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805" y="2240280"/>
            <a:ext cx="21907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120" y="2240280"/>
            <a:ext cx="2095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55" y="3815080"/>
            <a:ext cx="21907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170" y="3815080"/>
            <a:ext cx="2095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320" y="3815080"/>
            <a:ext cx="37147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5470" y="4664075"/>
            <a:ext cx="37147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36180" y="3815715"/>
            <a:ext cx="28130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88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580" y="3584575"/>
            <a:ext cx="3810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7950" y="3584575"/>
            <a:ext cx="3365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5205" y="3584575"/>
            <a:ext cx="3225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6025" y="4438015"/>
            <a:ext cx="3365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98995" y="3651885"/>
            <a:ext cx="336550" cy="21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