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9820" y="2933700"/>
            <a:ext cx="745236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" y="1269365"/>
            <a:ext cx="11803380" cy="457962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63750" y="3789680"/>
            <a:ext cx="6624320" cy="12242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079875" y="3789680"/>
            <a:ext cx="7056755" cy="12242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224020" y="3789680"/>
            <a:ext cx="2016125" cy="12242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527800" y="3789680"/>
            <a:ext cx="2304415" cy="12242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063750" y="3789680"/>
            <a:ext cx="8928735" cy="12242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5" y="1700530"/>
            <a:ext cx="11459845" cy="318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4077335"/>
            <a:ext cx="786130" cy="765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4077335"/>
            <a:ext cx="786130" cy="765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4077335"/>
            <a:ext cx="786130" cy="7651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4077335"/>
            <a:ext cx="786130" cy="7651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685" y="4077335"/>
            <a:ext cx="786130" cy="76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444"/>
            <a:ext cx="10800000" cy="3422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564765"/>
            <a:ext cx="3112135" cy="612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935" y="2493010"/>
            <a:ext cx="3463925" cy="643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05" y="3932555"/>
            <a:ext cx="3125470" cy="7359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080" y="3933190"/>
            <a:ext cx="3385820" cy="665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5" y="1988820"/>
            <a:ext cx="11014710" cy="258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6522"/>
          <a:stretch>
            <a:fillRect/>
          </a:stretch>
        </p:blipFill>
        <p:spPr>
          <a:xfrm>
            <a:off x="8975725" y="3357245"/>
            <a:ext cx="2231390" cy="1152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74998"/>
          <a:stretch>
            <a:fillRect/>
          </a:stretch>
        </p:blipFill>
        <p:spPr>
          <a:xfrm>
            <a:off x="1919605" y="3357245"/>
            <a:ext cx="2376170" cy="1152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40155" r="37877"/>
          <a:stretch>
            <a:fillRect/>
          </a:stretch>
        </p:blipFill>
        <p:spPr>
          <a:xfrm>
            <a:off x="5591810" y="3357245"/>
            <a:ext cx="208788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68"/>
          <a:stretch>
            <a:fillRect/>
          </a:stretch>
        </p:blipFill>
        <p:spPr>
          <a:xfrm>
            <a:off x="527685" y="1962150"/>
            <a:ext cx="10800000" cy="2933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44740" y="4186555"/>
            <a:ext cx="189674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9437" r="7875" b="4972"/>
          <a:stretch>
            <a:fillRect/>
          </a:stretch>
        </p:blipFill>
        <p:spPr>
          <a:xfrm>
            <a:off x="4727575" y="2637155"/>
            <a:ext cx="2520315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2024-08-15T02:42:54Z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