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3" r:id="rId6"/>
    <p:sldId id="340" r:id="rId7"/>
    <p:sldId id="338" r:id="rId8"/>
    <p:sldId id="337" r:id="rId9"/>
    <p:sldId id="335" r:id="rId10"/>
    <p:sldId id="333" r:id="rId11"/>
    <p:sldId id="332" r:id="rId12"/>
    <p:sldId id="331" r:id="rId13"/>
    <p:sldId id="330" r:id="rId14"/>
    <p:sldId id="328" r:id="rId15"/>
    <p:sldId id="327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28"/>
        <p:guide pos="388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260" y="2830830"/>
            <a:ext cx="7269480" cy="1196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779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2190" y="2816860"/>
            <a:ext cx="39370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5680" y="2816860"/>
            <a:ext cx="39370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9805" y="2816860"/>
            <a:ext cx="39370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05745" y="2800350"/>
            <a:ext cx="3937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2190" y="3468370"/>
            <a:ext cx="3937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34255" y="3484880"/>
            <a:ext cx="29527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39330" y="3468370"/>
            <a:ext cx="3937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05745" y="3468370"/>
            <a:ext cx="3937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82190" y="4149725"/>
            <a:ext cx="39370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05680" y="4149725"/>
            <a:ext cx="39370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39330" y="4149725"/>
            <a:ext cx="37719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15270" y="4149725"/>
            <a:ext cx="34417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979"/>
            <a:ext cx="10800000" cy="4080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65070" y="4176395"/>
            <a:ext cx="30099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7410" y="4176395"/>
            <a:ext cx="30099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9910" y="4176395"/>
            <a:ext cx="30099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4795" y="4205605"/>
            <a:ext cx="28956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49995" y="4205605"/>
            <a:ext cx="26416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68840" y="4205605"/>
            <a:ext cx="30226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65070" y="5091430"/>
            <a:ext cx="30099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18840" y="5091430"/>
            <a:ext cx="28829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59910" y="5091430"/>
            <a:ext cx="30099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84795" y="5120640"/>
            <a:ext cx="28956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25865" y="5122545"/>
            <a:ext cx="30226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06940" y="5122545"/>
            <a:ext cx="22669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8044"/>
            <a:ext cx="10800000" cy="2118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571" y="2753190"/>
            <a:ext cx="228571" cy="2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43809" y="2753190"/>
            <a:ext cx="228571" cy="2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8571" y="2753190"/>
            <a:ext cx="228571" cy="2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91428" y="2753190"/>
            <a:ext cx="228571" cy="2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816860" y="2708910"/>
            <a:ext cx="409575" cy="3562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905885" y="2708910"/>
            <a:ext cx="409575" cy="3562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3059"/>
            <a:ext cx="10800000" cy="2283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339047" y="4923654"/>
            <a:ext cx="228571" cy="25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43809" y="4933210"/>
            <a:ext cx="228571" cy="24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39047" y="4923654"/>
            <a:ext cx="238095" cy="25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91428" y="4923654"/>
            <a:ext cx="228571" cy="25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811780" y="4869180"/>
            <a:ext cx="409575" cy="3562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900805" y="4869180"/>
            <a:ext cx="409575" cy="3562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3" grpId="0" bldLvl="0" animBg="1"/>
      <p:bldP spid="13" grpId="1" animBg="1"/>
      <p:bldP spid="2" grpId="0" bldLvl="0" animBg="1"/>
      <p:bldP spid="2" grpId="1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634"/>
            <a:ext cx="10800000" cy="2779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8675" y="2648585"/>
            <a:ext cx="151511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5830" y="2741930"/>
            <a:ext cx="38671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4935" y="3317240"/>
            <a:ext cx="149542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75830" y="3429635"/>
            <a:ext cx="38671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0220" y="4017645"/>
            <a:ext cx="74231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75830" y="4117975"/>
            <a:ext cx="38671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2764"/>
            <a:ext cx="10800000" cy="3366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48805" y="1717675"/>
            <a:ext cx="30480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10545" y="1717675"/>
            <a:ext cx="30480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3630" y="2402205"/>
            <a:ext cx="30480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3610" y="3215005"/>
            <a:ext cx="29210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24761" y="3227599"/>
            <a:ext cx="352380" cy="286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86445" y="3203575"/>
            <a:ext cx="30480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38945" y="3203575"/>
            <a:ext cx="30480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17249"/>
            <a:ext cx="10800000" cy="258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8075615" y="3879708"/>
            <a:ext cx="228571" cy="24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89901" y="4577328"/>
            <a:ext cx="228572" cy="24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75615" y="5370513"/>
            <a:ext cx="228572" cy="25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80377" y="5380069"/>
            <a:ext cx="228572" cy="23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32758" y="5380069"/>
            <a:ext cx="219047" cy="24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76895" y="5370830"/>
            <a:ext cx="33337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89084"/>
            <a:ext cx="10800000" cy="308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94960" y="2682240"/>
            <a:ext cx="40259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66250" y="2678430"/>
            <a:ext cx="40259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3735" y="3378200"/>
            <a:ext cx="40259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6485" y="4178935"/>
            <a:ext cx="40259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71385" y="4178935"/>
            <a:ext cx="40259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66125" y="4178935"/>
            <a:ext cx="40259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18625" y="4178935"/>
            <a:ext cx="40259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715125" y="4220845"/>
            <a:ext cx="409575" cy="3562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824470" y="4220845"/>
            <a:ext cx="409575" cy="3562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3" grpId="0" bldLvl="0" animBg="1"/>
      <p:bldP spid="13" grpId="1" animBg="1"/>
      <p:bldP spid="2" grpId="0" bldLvl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132205"/>
            <a:ext cx="10800000" cy="5104937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639695" y="2932430"/>
            <a:ext cx="2303780" cy="10083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079875" y="2932430"/>
            <a:ext cx="935990" cy="10083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896225" y="2932430"/>
            <a:ext cx="215900" cy="9359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9120505" y="2932430"/>
            <a:ext cx="1367790" cy="9359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639695" y="4228465"/>
            <a:ext cx="360045" cy="8642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304155" y="4156710"/>
            <a:ext cx="1800225" cy="10083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536180" y="4228465"/>
            <a:ext cx="2592070" cy="9366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096000" y="4228465"/>
            <a:ext cx="4248150" cy="9366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899"/>
            <a:ext cx="10800000" cy="2862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19195" y="3356610"/>
            <a:ext cx="27813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4"/>
          <a:stretch>
            <a:fillRect/>
          </a:stretch>
        </p:blipFill>
        <p:spPr>
          <a:xfrm>
            <a:off x="1631315" y="3789045"/>
            <a:ext cx="9793060" cy="227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47765" y="4137660"/>
            <a:ext cx="29083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61830" y="4137660"/>
            <a:ext cx="29083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01845" y="5245735"/>
            <a:ext cx="27813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61705" y="5245100"/>
            <a:ext cx="29083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5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64575" y="2146300"/>
            <a:ext cx="19685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2020" y="3033395"/>
            <a:ext cx="27940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92509"/>
            <a:ext cx="10800000" cy="724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134360" y="4090035"/>
            <a:ext cx="35179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2385" y="4090035"/>
            <a:ext cx="35179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1484"/>
            <a:ext cx="10800000" cy="153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8496300" y="4763135"/>
            <a:ext cx="35179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20435" y="5505450"/>
            <a:ext cx="35179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05875" y="5507990"/>
            <a:ext cx="35179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399"/>
            <a:ext cx="10800000" cy="254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959"/>
            <a:ext cx="10800000" cy="2826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377142" y="4727728"/>
            <a:ext cx="1304761" cy="27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77142" y="5701806"/>
            <a:ext cx="1666666" cy="27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951990" y="2061210"/>
            <a:ext cx="409575" cy="3562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542155" y="2060575"/>
            <a:ext cx="409575" cy="3562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132320" y="2060575"/>
            <a:ext cx="409575" cy="3562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722485" y="2060575"/>
            <a:ext cx="409575" cy="3562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51990" y="2887980"/>
            <a:ext cx="400685" cy="3898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551045" y="2887980"/>
            <a:ext cx="400685" cy="3581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132320" y="2888615"/>
            <a:ext cx="415290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722485" y="2887980"/>
            <a:ext cx="409575" cy="3930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1124"/>
            <a:ext cx="10800000" cy="318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7470" y="2710815"/>
            <a:ext cx="165735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2705" y="2677795"/>
            <a:ext cx="147447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5220" y="2677795"/>
            <a:ext cx="148463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22615" y="2662555"/>
            <a:ext cx="259270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67915" y="4244975"/>
            <a:ext cx="36195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10630" y="4244975"/>
            <a:ext cx="36195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8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86666" y="3547214"/>
            <a:ext cx="352380" cy="333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881079"/>
            <a:ext cx="10800000" cy="27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70853" y="5894746"/>
            <a:ext cx="352380" cy="33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6091" y="5894746"/>
            <a:ext cx="352380" cy="32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3033703"/>
            <a:ext cx="352380" cy="33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1349"/>
            <a:ext cx="10800000" cy="27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91428" y="5665391"/>
            <a:ext cx="352380" cy="33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834"/>
            <a:ext cx="10800000" cy="3854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91428" y="2338268"/>
            <a:ext cx="342858" cy="333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2024-08-15T16:54:49Z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