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2964180"/>
            <a:ext cx="605790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1705350"/>
            <a:ext cx="1952380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2144026"/>
            <a:ext cx="1923809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2800350"/>
            <a:ext cx="71437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1265" y="2800350"/>
            <a:ext cx="7334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2782967"/>
            <a:ext cx="1914286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1428" y="3221643"/>
            <a:ext cx="3647619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365" y="3353435"/>
            <a:ext cx="71437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1265" y="3353435"/>
            <a:ext cx="7334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5530" y="3353435"/>
            <a:ext cx="7239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1265" y="3906520"/>
            <a:ext cx="7239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5530" y="3907790"/>
            <a:ext cx="7239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0430" y="3907790"/>
            <a:ext cx="7239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24855" y="3907790"/>
            <a:ext cx="714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5530" y="4460875"/>
            <a:ext cx="7239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96365" y="5013960"/>
            <a:ext cx="714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01265" y="5013960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10430" y="5013960"/>
            <a:ext cx="7239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10705" y="5013960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34020" y="5013960"/>
            <a:ext cx="714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96365" y="5567045"/>
            <a:ext cx="714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01265" y="5567045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10430" y="5567045"/>
            <a:ext cx="7239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15330" y="5567045"/>
            <a:ext cx="7143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10705" y="5567045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14970" y="5567045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138920" y="5567045"/>
            <a:ext cx="70485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29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1915" y="359092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0140" y="3580130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5330" y="3580130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4055" y="3580130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2280" y="359092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8105" y="3580130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1915" y="4438015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0140" y="443928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5330" y="443928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04055" y="4438015"/>
            <a:ext cx="27051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42280" y="443928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8105" y="4439285"/>
            <a:ext cx="2705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56740" y="3590290"/>
            <a:ext cx="29654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58010" y="4448175"/>
            <a:ext cx="29654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08880" y="3590290"/>
            <a:ext cx="29654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10150" y="4448175"/>
            <a:ext cx="29654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214"/>
            <a:ext cx="10800000" cy="2067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7930" y="2489200"/>
            <a:ext cx="23622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57300" y="3297555"/>
            <a:ext cx="2102485" cy="995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36180" y="3297555"/>
            <a:ext cx="2102485" cy="995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223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7" name="椭圆 6"/>
          <p:cNvSpPr/>
          <p:nvPr/>
        </p:nvSpPr>
        <p:spPr>
          <a:xfrm>
            <a:off x="2002790" y="3284855"/>
            <a:ext cx="40449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21910" y="3284855"/>
            <a:ext cx="39751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60460" y="3284855"/>
            <a:ext cx="35750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034540" y="4004945"/>
            <a:ext cx="340995" cy="360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60010" y="4004945"/>
            <a:ext cx="340995" cy="360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76970" y="4004945"/>
            <a:ext cx="340995" cy="360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32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705" y="264668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530" y="264668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4355" y="264668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705" y="376428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8530" y="376428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4355" y="3775710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2024-08-15T05:45:08Z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