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" y="2854325"/>
            <a:ext cx="11927840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924"/>
            <a:ext cx="10800000" cy="231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6655" y="3131820"/>
            <a:ext cx="31559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7580" y="3134995"/>
            <a:ext cx="30035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2630" y="3134995"/>
            <a:ext cx="31432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7820" y="3131820"/>
            <a:ext cx="31559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1545" y="3924935"/>
            <a:ext cx="31559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705" y="3155315"/>
            <a:ext cx="30670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45105" y="3155315"/>
            <a:ext cx="30670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4"/>
          <a:stretch>
            <a:fillRect/>
          </a:stretch>
        </p:blipFill>
        <p:spPr>
          <a:xfrm>
            <a:off x="720090" y="1628775"/>
            <a:ext cx="9984195" cy="311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5050" y="2716530"/>
            <a:ext cx="32766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8430" y="3508375"/>
            <a:ext cx="34036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9055" y="3508375"/>
            <a:ext cx="34036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3205" y="3508375"/>
            <a:ext cx="34036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2650" y="4281170"/>
            <a:ext cx="29718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0290" y="4281170"/>
            <a:ext cx="29718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76945" y="4224020"/>
            <a:ext cx="202882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44150" y="1637665"/>
            <a:ext cx="1294765" cy="161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1034"/>
            <a:ext cx="10800000" cy="305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14115" y="2891155"/>
            <a:ext cx="4876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199515" y="3933190"/>
            <a:ext cx="9624785" cy="179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1557020"/>
            <a:ext cx="8631555" cy="11537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7965" y="4879340"/>
            <a:ext cx="713740" cy="6946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550" y="4879340"/>
            <a:ext cx="713740" cy="6946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3135" y="4879340"/>
            <a:ext cx="713740" cy="6946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675" y="4879340"/>
            <a:ext cx="713740" cy="6946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0215" y="4879340"/>
            <a:ext cx="713740" cy="6946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435" y="4879340"/>
            <a:ext cx="713740" cy="6946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5385" y="4879340"/>
            <a:ext cx="713740" cy="6946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2335" y="4879340"/>
            <a:ext cx="713740" cy="694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0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456180" y="3469005"/>
            <a:ext cx="369570" cy="3905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664200" y="3469005"/>
            <a:ext cx="369570" cy="3905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904605" y="3457575"/>
            <a:ext cx="369570" cy="3905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601595" y="4249420"/>
            <a:ext cx="369570" cy="3905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694680" y="4249420"/>
            <a:ext cx="369570" cy="3905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904605" y="4249420"/>
            <a:ext cx="369570" cy="3905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2" grpId="1" animBg="1"/>
      <p:bldP spid="8" grpId="1" animBg="1"/>
      <p:bldP spid="9" grpId="1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57309"/>
            <a:ext cx="10800000" cy="271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655" y="1771650"/>
            <a:ext cx="38474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5900" y="2486660"/>
            <a:ext cx="4114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7640" y="2486660"/>
            <a:ext cx="4114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2105" y="2486660"/>
            <a:ext cx="4114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3745" y="3163570"/>
            <a:ext cx="39370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8210" y="3163570"/>
            <a:ext cx="39370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94800" y="3159760"/>
            <a:ext cx="39370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66965" y="3836035"/>
            <a:ext cx="41148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18725" y="3836670"/>
            <a:ext cx="39370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489"/>
            <a:ext cx="10800000" cy="27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405" y="2567305"/>
            <a:ext cx="27813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1905" y="2567305"/>
            <a:ext cx="47561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570" y="2567305"/>
            <a:ext cx="26670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24895" y="2567305"/>
            <a:ext cx="40640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5905" y="3256915"/>
            <a:ext cx="24320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2380" y="3256915"/>
            <a:ext cx="27813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34045" y="3256915"/>
            <a:ext cx="27813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34420" y="3246120"/>
            <a:ext cx="39433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05405" y="3924300"/>
            <a:ext cx="27813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72380" y="3924300"/>
            <a:ext cx="26670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53095" y="3924300"/>
            <a:ext cx="47561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24895" y="3935095"/>
            <a:ext cx="40640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7069"/>
            <a:ext cx="10800000" cy="202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6550" y="2769235"/>
            <a:ext cx="24892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7725" y="2757805"/>
            <a:ext cx="24892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8900" y="2769235"/>
            <a:ext cx="24892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9440" y="2757805"/>
            <a:ext cx="24892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9185" y="2756535"/>
            <a:ext cx="26162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76550" y="3839845"/>
            <a:ext cx="24892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7725" y="3829685"/>
            <a:ext cx="24892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27470" y="3828415"/>
            <a:ext cx="26162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19440" y="3829685"/>
            <a:ext cx="24892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91090" y="3839845"/>
            <a:ext cx="24892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5754"/>
            <a:ext cx="10800000" cy="2414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9047" y="2135247"/>
            <a:ext cx="209523" cy="2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095" y="2259308"/>
            <a:ext cx="209523" cy="2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5714" y="2793726"/>
            <a:ext cx="209523" cy="2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9047" y="3003675"/>
            <a:ext cx="209523" cy="2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39047" y="3003675"/>
            <a:ext cx="209523" cy="2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1428" y="3280427"/>
            <a:ext cx="209523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77142" y="3289971"/>
            <a:ext cx="219047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24761" y="3643068"/>
            <a:ext cx="190476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924"/>
            <a:ext cx="10800000" cy="2751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830" y="2454275"/>
            <a:ext cx="21907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545" y="2456180"/>
            <a:ext cx="21907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220" y="2454275"/>
            <a:ext cx="36195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0680" y="3352165"/>
            <a:ext cx="36195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2545" y="3354070"/>
            <a:ext cx="21907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8370" y="3352165"/>
            <a:ext cx="21907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01155" y="4250690"/>
            <a:ext cx="37147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62545" y="4250690"/>
            <a:ext cx="20955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48370" y="4250690"/>
            <a:ext cx="21907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789"/>
            <a:ext cx="10800000" cy="293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005" y="2708275"/>
            <a:ext cx="27813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2721112"/>
            <a:ext cx="333333" cy="26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8595" y="2708275"/>
            <a:ext cx="27813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4580" y="2718435"/>
            <a:ext cx="26670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0315" y="3500120"/>
            <a:ext cx="2940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25" y="3860759"/>
            <a:ext cx="10800000" cy="2258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94815" y="4862830"/>
            <a:ext cx="28956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33040" y="4852035"/>
            <a:ext cx="2895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18230" y="4852035"/>
            <a:ext cx="2895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23280" y="5654040"/>
            <a:ext cx="28956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07895" y="4902200"/>
            <a:ext cx="302895" cy="2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2024-08-15T11:47:25Z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