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" y="2868930"/>
            <a:ext cx="12065000" cy="1120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7"/>
          <a:stretch>
            <a:fillRect/>
          </a:stretch>
        </p:blipFill>
        <p:spPr>
          <a:xfrm>
            <a:off x="2279650" y="828040"/>
            <a:ext cx="9144635" cy="45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/>
          <a:stretch>
            <a:fillRect/>
          </a:stretch>
        </p:blipFill>
        <p:spPr>
          <a:xfrm>
            <a:off x="1224280" y="908685"/>
            <a:ext cx="1055460" cy="561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703070" y="1125220"/>
            <a:ext cx="9912440" cy="476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/>
          <a:stretch>
            <a:fillRect/>
          </a:stretch>
        </p:blipFill>
        <p:spPr>
          <a:xfrm>
            <a:off x="648335" y="280035"/>
            <a:ext cx="1055460" cy="561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2024-08-15T03:50:49Z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