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9" r:id="rId4"/>
    <p:sldId id="328" r:id="rId5"/>
    <p:sldId id="327" r:id="rId6"/>
    <p:sldId id="326" r:id="rId7"/>
    <p:sldId id="325" r:id="rId8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75660" y="2926080"/>
            <a:ext cx="5440680" cy="100584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772879"/>
            <a:ext cx="10800000" cy="31233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3705" y="4077335"/>
            <a:ext cx="734060" cy="71437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24020" y="4077335"/>
            <a:ext cx="734060" cy="71437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71945" y="4077335"/>
            <a:ext cx="734060" cy="71437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92260" y="4077335"/>
            <a:ext cx="734060" cy="714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988779"/>
            <a:ext cx="10800000" cy="23680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034280" y="2806700"/>
            <a:ext cx="857250" cy="523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353300" y="2807970"/>
            <a:ext cx="439420" cy="520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327650" y="3575685"/>
            <a:ext cx="270510" cy="407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249160" y="3574415"/>
            <a:ext cx="637540" cy="408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556115" y="3571875"/>
            <a:ext cx="270510" cy="424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341079"/>
            <a:ext cx="10800000" cy="39001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054985" y="3490595"/>
            <a:ext cx="387350" cy="421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931285" y="4091305"/>
            <a:ext cx="387350" cy="421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455535" y="4091305"/>
            <a:ext cx="387350" cy="421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927475" y="4692015"/>
            <a:ext cx="403860" cy="421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451725" y="4688840"/>
            <a:ext cx="403860" cy="437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772879"/>
            <a:ext cx="10800000" cy="33491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520315" y="4544695"/>
            <a:ext cx="390525" cy="411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786620" y="4544695"/>
            <a:ext cx="390525" cy="411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938614"/>
            <a:ext cx="10800000" cy="29781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415020" y="4437380"/>
            <a:ext cx="400050" cy="356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958195" y="4438650"/>
            <a:ext cx="390525" cy="345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ZjdhYzZlNDE5MTdlM2Y0NzkzMzg0NTI3MGVjMDcwZT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3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001</cp:lastModifiedBy>
  <cp:revision>62</cp:revision>
  <dcterms:created xsi:type="dcterms:W3CDTF">2015-09-16T06:44:00Z</dcterms:created>
  <dcterms:modified xsi:type="dcterms:W3CDTF">2024-08-15T02:53:09Z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