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980" y="2011680"/>
            <a:ext cx="12004040" cy="28346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08160" y="4221480"/>
            <a:ext cx="2689860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7069"/>
            <a:ext cx="10800000" cy="203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8680" y="2250440"/>
            <a:ext cx="189420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8415" y="2999740"/>
            <a:ext cx="36068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3765" y="2985770"/>
            <a:ext cx="34417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53050" y="3769995"/>
            <a:ext cx="34417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22385" y="3766820"/>
            <a:ext cx="61468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969"/>
            <a:ext cx="10800000" cy="2080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4805" y="3453130"/>
            <a:ext cx="21907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1230" y="3405505"/>
            <a:ext cx="21907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1705" y="3594735"/>
            <a:ext cx="21907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3730" y="3662680"/>
            <a:ext cx="22860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34270" y="3651885"/>
            <a:ext cx="38100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15120" y="3766820"/>
            <a:ext cx="20955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309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2455" y="2529205"/>
            <a:ext cx="55626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3045" y="3244215"/>
            <a:ext cx="32575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6650" y="3244215"/>
            <a:ext cx="31178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9165" y="3244215"/>
            <a:ext cx="31178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43045" y="4054475"/>
            <a:ext cx="32575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16650" y="4054475"/>
            <a:ext cx="31178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59165" y="4054475"/>
            <a:ext cx="31178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779"/>
            <a:ext cx="10800000" cy="2737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790" y="2905760"/>
            <a:ext cx="35306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1855" y="2905760"/>
            <a:ext cx="35306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9105" y="2907665"/>
            <a:ext cx="35306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3605" y="2905760"/>
            <a:ext cx="35306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60485" y="2905760"/>
            <a:ext cx="33782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05670" y="2905760"/>
            <a:ext cx="35306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30535" y="2905760"/>
            <a:ext cx="42672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62755" y="3568065"/>
            <a:ext cx="77152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05495" y="3568065"/>
            <a:ext cx="202882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82005" y="4187825"/>
            <a:ext cx="59055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7069"/>
            <a:ext cx="10800000" cy="214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2" name="椭圆 11"/>
          <p:cNvSpPr/>
          <p:nvPr/>
        </p:nvSpPr>
        <p:spPr>
          <a:xfrm>
            <a:off x="1745615" y="3186430"/>
            <a:ext cx="389890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367530" y="3186430"/>
            <a:ext cx="389890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104380" y="3186430"/>
            <a:ext cx="389890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881870" y="3186430"/>
            <a:ext cx="354965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588135" y="3869690"/>
            <a:ext cx="389890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540250" y="3869690"/>
            <a:ext cx="389890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104380" y="3869690"/>
            <a:ext cx="389890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696450" y="3869690"/>
            <a:ext cx="389890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1214"/>
            <a:ext cx="10800000" cy="1860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32885" y="3133725"/>
            <a:ext cx="161226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3840" y="3753485"/>
            <a:ext cx="157988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2024-08-15T09:43:53Z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