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7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0" y="2941320"/>
            <a:ext cx="6629400" cy="9753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12274"/>
            <a:ext cx="10800000" cy="283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7875" y="4353560"/>
            <a:ext cx="27813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4020" y="4353560"/>
            <a:ext cx="26543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7465" y="4353560"/>
            <a:ext cx="27813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4800" y="4361815"/>
            <a:ext cx="26670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18880" y="4361180"/>
            <a:ext cx="27876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23755" y="4361180"/>
            <a:ext cx="27876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779"/>
            <a:ext cx="10800000" cy="2999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3570" y="4402455"/>
            <a:ext cx="2819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4935" y="4404360"/>
            <a:ext cx="30734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5610" y="4392930"/>
            <a:ext cx="3073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1755" y="4392930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3305" y="4392930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56750" y="4392930"/>
            <a:ext cx="3073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63530" y="4391660"/>
            <a:ext cx="29464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214"/>
            <a:ext cx="10800000" cy="1774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9115" y="3561080"/>
            <a:ext cx="28194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805" y="3559810"/>
            <a:ext cx="24638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457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7385" y="4041140"/>
            <a:ext cx="44450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3685" y="4042410"/>
            <a:ext cx="45847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6885" y="4700270"/>
            <a:ext cx="44450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14755"/>
            <a:ext cx="10800000" cy="430274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999740" y="2582545"/>
            <a:ext cx="5256530" cy="7924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629910" y="2582545"/>
            <a:ext cx="2553970" cy="7200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503930" y="2582545"/>
            <a:ext cx="4824095" cy="79248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160010" y="2582545"/>
            <a:ext cx="5400040" cy="8642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927350" y="3879215"/>
            <a:ext cx="6985000" cy="100774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520055" y="3950970"/>
            <a:ext cx="1151890" cy="93599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183880" y="3879215"/>
            <a:ext cx="1800225" cy="100774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503930" y="3879215"/>
            <a:ext cx="6768465" cy="98996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2024-08-15T03:37:34Z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