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8480" y="2929890"/>
            <a:ext cx="6035040" cy="9982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05314"/>
            <a:ext cx="10800000" cy="2425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5990" y="2842260"/>
            <a:ext cx="373380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48530" y="2842260"/>
            <a:ext cx="373380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01230" y="2842260"/>
            <a:ext cx="373380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43770" y="2842260"/>
            <a:ext cx="373380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05990" y="3453130"/>
            <a:ext cx="373380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48530" y="3455035"/>
            <a:ext cx="38989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01230" y="3453130"/>
            <a:ext cx="357505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43770" y="3455035"/>
            <a:ext cx="37338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05990" y="4054475"/>
            <a:ext cx="373380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67580" y="4054475"/>
            <a:ext cx="325120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01230" y="4054475"/>
            <a:ext cx="373380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843770" y="4065905"/>
            <a:ext cx="357505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67724"/>
            <a:ext cx="10800000" cy="4521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67619" y="3275892"/>
            <a:ext cx="219047" cy="2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00952" y="3275892"/>
            <a:ext cx="219047" cy="2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34285" y="3886403"/>
            <a:ext cx="219047" cy="228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58095" y="3886403"/>
            <a:ext cx="219047" cy="2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20000" y="3886403"/>
            <a:ext cx="219047" cy="2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81904" y="4506453"/>
            <a:ext cx="219047" cy="2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53333" y="5221895"/>
            <a:ext cx="219047" cy="2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23590" y="5203825"/>
            <a:ext cx="316230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91428" y="5221895"/>
            <a:ext cx="219047" cy="228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77142" y="5221895"/>
            <a:ext cx="219047" cy="2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29523" y="5221895"/>
            <a:ext cx="219047" cy="2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167619" y="5221895"/>
            <a:ext cx="219047" cy="2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062857" y="5221895"/>
            <a:ext cx="209523" cy="2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616950" y="5222240"/>
            <a:ext cx="27940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91319"/>
            <a:ext cx="10800000" cy="2876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476" y="4267516"/>
            <a:ext cx="219047" cy="2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89480" y="4248785"/>
            <a:ext cx="300355" cy="26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48571" y="4267516"/>
            <a:ext cx="209523" cy="2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86666" y="4267516"/>
            <a:ext cx="219047" cy="2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72380" y="4267516"/>
            <a:ext cx="219047" cy="2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48571" y="4267516"/>
            <a:ext cx="219047" cy="2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86666" y="4267516"/>
            <a:ext cx="219047" cy="2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56270" y="4247515"/>
            <a:ext cx="296545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24761" y="4267516"/>
            <a:ext cx="219047" cy="2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710476" y="4267516"/>
            <a:ext cx="219047" cy="2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6275" y="4265295"/>
            <a:ext cx="300355" cy="233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26935" y="4267835"/>
            <a:ext cx="306070" cy="231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2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979"/>
            <a:ext cx="10800000" cy="3376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67619" y="4437321"/>
            <a:ext cx="209523" cy="228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24730" y="4427855"/>
            <a:ext cx="333375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96190" y="4427784"/>
            <a:ext cx="219047" cy="238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34285" y="4437321"/>
            <a:ext cx="219047" cy="228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20000" y="4427784"/>
            <a:ext cx="219047" cy="238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880100" y="4427855"/>
            <a:ext cx="298450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61169"/>
            <a:ext cx="10800000" cy="1992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67619" y="2213713"/>
            <a:ext cx="3380952" cy="324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72380" y="2928764"/>
            <a:ext cx="209523" cy="22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29523" y="3434068"/>
            <a:ext cx="209523" cy="22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10476" y="3434068"/>
            <a:ext cx="209523" cy="22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20000" y="3672418"/>
            <a:ext cx="209523" cy="22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05714" y="3672418"/>
            <a:ext cx="200000" cy="22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2024-08-15T05:48:33Z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