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0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5560" y="2937510"/>
            <a:ext cx="7040880" cy="9829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734"/>
            <a:ext cx="10800000" cy="2755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47010" y="2780030"/>
            <a:ext cx="288925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58130" y="2780030"/>
            <a:ext cx="27686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67345" y="2780030"/>
            <a:ext cx="27686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67035" y="2768600"/>
            <a:ext cx="277495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47010" y="3743325"/>
            <a:ext cx="288925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70195" y="3731895"/>
            <a:ext cx="25273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67345" y="3743325"/>
            <a:ext cx="27686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67035" y="3731895"/>
            <a:ext cx="277495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979"/>
            <a:ext cx="10800000" cy="3389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01130" y="3112770"/>
            <a:ext cx="219710" cy="24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91555" y="3609340"/>
            <a:ext cx="219710" cy="24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53020" y="3609340"/>
            <a:ext cx="210185" cy="24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72405" y="4077970"/>
            <a:ext cx="209550" cy="22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91655" y="4077970"/>
            <a:ext cx="219075" cy="22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53120" y="4077970"/>
            <a:ext cx="219075" cy="22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72305" y="4535170"/>
            <a:ext cx="219710" cy="24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62980" y="4535170"/>
            <a:ext cx="219710" cy="24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53020" y="4535170"/>
            <a:ext cx="219710" cy="24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243695" y="4535170"/>
            <a:ext cx="219710" cy="24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779"/>
            <a:ext cx="10800000" cy="2255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2106930" y="2811145"/>
            <a:ext cx="384175" cy="40068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473575" y="2811145"/>
            <a:ext cx="384175" cy="40068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392035" y="2811145"/>
            <a:ext cx="384175" cy="40068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310495" y="2811145"/>
            <a:ext cx="384175" cy="40068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106930" y="3644900"/>
            <a:ext cx="384175" cy="40068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473575" y="3644900"/>
            <a:ext cx="384175" cy="40068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392035" y="3644900"/>
            <a:ext cx="384175" cy="40068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0310495" y="3644900"/>
            <a:ext cx="384175" cy="40068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" grpId="1" animBg="1"/>
      <p:bldP spid="10" grpId="1" animBg="1"/>
      <p:bldP spid="11" grpId="1" animBg="1"/>
      <p:bldP spid="12" grpId="1" animBg="1"/>
      <p:bldP spid="13" grpId="1" animBg="1"/>
      <p:bldP spid="14" grpId="1" animBg="1"/>
      <p:bldP spid="15" grpId="1" animBg="1"/>
      <p:bldP spid="1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1079"/>
            <a:ext cx="10800000" cy="3963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51855" y="2638425"/>
            <a:ext cx="279400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5305" y="2638425"/>
            <a:ext cx="279400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18120" y="2649220"/>
            <a:ext cx="279400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03995" y="2638425"/>
            <a:ext cx="279400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37445" y="2638425"/>
            <a:ext cx="279400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70895" y="2649220"/>
            <a:ext cx="279400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51855" y="3611245"/>
            <a:ext cx="279400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85305" y="3599180"/>
            <a:ext cx="27940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40980" y="3611245"/>
            <a:ext cx="243840" cy="29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03995" y="3609975"/>
            <a:ext cx="279400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037445" y="3600450"/>
            <a:ext cx="279400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970895" y="3599180"/>
            <a:ext cx="27940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951855" y="4573905"/>
            <a:ext cx="279400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908165" y="4563745"/>
            <a:ext cx="243840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818120" y="4563110"/>
            <a:ext cx="279400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967470" y="4469765"/>
            <a:ext cx="212407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7069"/>
            <a:ext cx="10800000" cy="2217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19855" y="2200275"/>
            <a:ext cx="212407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18435" y="4011930"/>
            <a:ext cx="812800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48705" y="3999865"/>
            <a:ext cx="799465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36125" y="4020820"/>
            <a:ext cx="305435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2024-08-15T03:49:35Z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