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0" r:id="rId4"/>
    <p:sldId id="329" r:id="rId5"/>
    <p:sldId id="328" r:id="rId6"/>
    <p:sldId id="327" r:id="rId7"/>
    <p:sldId id="326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04260" y="2918460"/>
            <a:ext cx="4983480" cy="10210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734"/>
            <a:ext cx="10800000" cy="3107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7995" y="2799715"/>
            <a:ext cx="262255" cy="29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47965" y="2800350"/>
            <a:ext cx="238760" cy="287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77655" y="2800350"/>
            <a:ext cx="274955" cy="287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54650" y="4286885"/>
            <a:ext cx="274320" cy="29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00800" y="4275455"/>
            <a:ext cx="238760" cy="31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01230" y="4286885"/>
            <a:ext cx="286385" cy="29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979"/>
          <a:stretch>
            <a:fillRect/>
          </a:stretch>
        </p:blipFill>
        <p:spPr>
          <a:xfrm>
            <a:off x="720090" y="1876425"/>
            <a:ext cx="10800080" cy="1769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87930" y="2889885"/>
            <a:ext cx="246380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5" y="3501390"/>
            <a:ext cx="10115550" cy="691515"/>
          </a:xfrm>
          <a:prstGeom prst="rect">
            <a:avLst/>
          </a:prstGeom>
        </p:spPr>
      </p:pic>
      <p:cxnSp>
        <p:nvCxnSpPr>
          <p:cNvPr id="13" name="直接连接符 12"/>
          <p:cNvCxnSpPr/>
          <p:nvPr/>
        </p:nvCxnSpPr>
        <p:spPr>
          <a:xfrm>
            <a:off x="5231765" y="3644900"/>
            <a:ext cx="360680" cy="43243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 useBgFill="1">
        <p:nvSpPr>
          <p:cNvPr id="14" name="矩形 13"/>
          <p:cNvSpPr/>
          <p:nvPr/>
        </p:nvSpPr>
        <p:spPr bwMode="white">
          <a:xfrm>
            <a:off x="5231130" y="2847340"/>
            <a:ext cx="319405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824470" y="2847340"/>
            <a:ext cx="319405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560685" y="2847340"/>
            <a:ext cx="319405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>
            <a:off x="6960235" y="3644900"/>
            <a:ext cx="360680" cy="43243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7392035" y="3644900"/>
            <a:ext cx="360680" cy="43243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0631805" y="3644900"/>
            <a:ext cx="360680" cy="43243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20579"/>
            <a:ext cx="10800000" cy="1803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26740" y="3612515"/>
            <a:ext cx="281940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32395" y="3610610"/>
            <a:ext cx="308610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56320" y="3612515"/>
            <a:ext cx="308610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93580" y="3612515"/>
            <a:ext cx="281940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340485"/>
            <a:ext cx="10800000" cy="3965517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1847850" y="2780665"/>
            <a:ext cx="2087880" cy="187198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4151630" y="2780665"/>
            <a:ext cx="6480810" cy="187198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2135505" y="2780665"/>
            <a:ext cx="4104640" cy="187198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6384290" y="2780665"/>
            <a:ext cx="2160270" cy="187198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8472170" y="2780665"/>
            <a:ext cx="2160270" cy="187198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489"/>
            <a:ext cx="10800000" cy="2755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84"/>
          <a:stretch>
            <a:fillRect/>
          </a:stretch>
        </p:blipFill>
        <p:spPr>
          <a:xfrm>
            <a:off x="1271270" y="4301490"/>
            <a:ext cx="8760550" cy="873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30780" y="4620260"/>
            <a:ext cx="33909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35220" y="4620260"/>
            <a:ext cx="33909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45810" y="4616450"/>
            <a:ext cx="355600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78395" y="4617720"/>
            <a:ext cx="339090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01685" y="4617720"/>
            <a:ext cx="339090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25610" y="4620260"/>
            <a:ext cx="33909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63</cp:revision>
  <dcterms:created xsi:type="dcterms:W3CDTF">2015-09-16T06:44:00Z</dcterms:created>
  <dcterms:modified xsi:type="dcterms:W3CDTF">2024-08-15T03:34:32Z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