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" y="2854325"/>
            <a:ext cx="11918950" cy="1149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0800000" cy="36957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36140" y="3429000"/>
            <a:ext cx="6840220" cy="10801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91995" y="3429000"/>
            <a:ext cx="2952115" cy="10801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671945" y="3429000"/>
            <a:ext cx="71755" cy="10801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11675" y="3429000"/>
            <a:ext cx="4392295" cy="10801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704195" y="3284855"/>
            <a:ext cx="72390" cy="12242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47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7310" y="2790190"/>
            <a:ext cx="2755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490" y="2790190"/>
            <a:ext cx="30353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7590" y="2790190"/>
            <a:ext cx="30353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065" y="3477260"/>
            <a:ext cx="30353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3685" y="3476625"/>
            <a:ext cx="3175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4585" y="4104005"/>
            <a:ext cx="2755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3535" y="4763770"/>
            <a:ext cx="3175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581525"/>
            <a:ext cx="617220" cy="60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2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1910" y="3402965"/>
            <a:ext cx="37465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9075" y="3402965"/>
            <a:ext cx="37465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5410" y="4218940"/>
            <a:ext cx="3746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7690" y="4218305"/>
            <a:ext cx="3911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7859"/>
            <a:ext cx="10800000" cy="280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3036570"/>
            <a:ext cx="13049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005" y="3002280"/>
            <a:ext cx="8477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620" y="3016250"/>
            <a:ext cx="5073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127760" y="3861435"/>
            <a:ext cx="10200730" cy="187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51610" y="5217160"/>
            <a:ext cx="7239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4000" y="5200650"/>
            <a:ext cx="17335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589"/>
            <a:ext cx="10800000" cy="216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3062344"/>
            <a:ext cx="342857" cy="30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199515" y="3573145"/>
            <a:ext cx="9336495" cy="172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1329" y="4706646"/>
            <a:ext cx="333333" cy="32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1557020"/>
            <a:ext cx="10800000" cy="382084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605" y="2853690"/>
            <a:ext cx="3240405" cy="17995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47440" y="2853690"/>
            <a:ext cx="72390" cy="17995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47665" y="2853690"/>
            <a:ext cx="1512570" cy="17995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76135" y="2853690"/>
            <a:ext cx="1584325" cy="17995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76360" y="2853690"/>
            <a:ext cx="1511935" cy="17995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750" y="2925445"/>
            <a:ext cx="8496935" cy="180022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302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3250" y="3288030"/>
            <a:ext cx="28448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7170" y="3288030"/>
            <a:ext cx="2971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7570" y="3286125"/>
            <a:ext cx="29718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9635" y="3288030"/>
            <a:ext cx="2971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4990" y="3288030"/>
            <a:ext cx="2070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0335" y="3286125"/>
            <a:ext cx="29718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97869"/>
            <a:ext cx="10800000" cy="252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34515" y="5519420"/>
            <a:ext cx="321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9390" y="5519420"/>
            <a:ext cx="321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8390" y="5519420"/>
            <a:ext cx="33528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5805" y="5519420"/>
            <a:ext cx="321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6555" y="5519420"/>
            <a:ext cx="2794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84235" y="5427345"/>
            <a:ext cx="30607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77045" y="5414645"/>
            <a:ext cx="321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72395" y="5414645"/>
            <a:ext cx="321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2279"/>
            <a:ext cx="10800000" cy="253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8081904" y="4082324"/>
            <a:ext cx="2038095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853055"/>
            <a:ext cx="734060" cy="714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853055"/>
            <a:ext cx="734060" cy="7143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853055"/>
            <a:ext cx="734060" cy="7143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2853055"/>
            <a:ext cx="734060" cy="7143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853055"/>
            <a:ext cx="734060" cy="714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853055"/>
            <a:ext cx="734060" cy="7143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17290"/>
            <a:ext cx="734060" cy="7143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717290"/>
            <a:ext cx="734060" cy="714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17290"/>
            <a:ext cx="734060" cy="7143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15" y="3717290"/>
            <a:ext cx="734060" cy="7143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717290"/>
            <a:ext cx="734060" cy="7143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717290"/>
            <a:ext cx="73406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2024-08-15T03:58:39Z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