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360" y="2979420"/>
            <a:ext cx="643128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1034"/>
            <a:ext cx="10800000" cy="323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9005" y="3761740"/>
            <a:ext cx="2813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765" y="3761740"/>
            <a:ext cx="294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8115" y="3761740"/>
            <a:ext cx="294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6985" y="3761740"/>
            <a:ext cx="2813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905" y="3761740"/>
            <a:ext cx="294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5460" y="3761740"/>
            <a:ext cx="3067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5" r="6655" b="6884"/>
          <a:stretch>
            <a:fillRect/>
          </a:stretch>
        </p:blipFill>
        <p:spPr>
          <a:xfrm>
            <a:off x="1199515" y="4437380"/>
            <a:ext cx="10081260" cy="216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654175" y="6089015"/>
            <a:ext cx="32004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92400" y="6101080"/>
            <a:ext cx="32004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29990" y="6100445"/>
            <a:ext cx="32004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08830" y="6089015"/>
            <a:ext cx="37147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49415" y="6052820"/>
            <a:ext cx="32004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87640" y="6062980"/>
            <a:ext cx="32004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36660" y="6052820"/>
            <a:ext cx="30607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11055" y="6052820"/>
            <a:ext cx="32004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189480" y="6089015"/>
            <a:ext cx="287655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227705" y="6089015"/>
            <a:ext cx="287655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291705" y="6062980"/>
            <a:ext cx="287655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328025" y="6062980"/>
            <a:ext cx="287655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animBg="1"/>
      <p:bldP spid="18" grpId="0" animBg="1"/>
      <p:bldP spid="19" grpId="1" animBg="1"/>
      <p:bldP spid="18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234"/>
            <a:ext cx="10800000" cy="144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2295" y="3139440"/>
            <a:ext cx="34036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345" y="3271520"/>
            <a:ext cx="32385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0520" y="3139440"/>
            <a:ext cx="34036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6345" y="3139440"/>
            <a:ext cx="34036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08819"/>
            <a:ext cx="10800000" cy="2240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80" y="3783330"/>
            <a:ext cx="37147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980" y="3783330"/>
            <a:ext cx="21907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495" y="3780155"/>
            <a:ext cx="37147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240145" y="3832225"/>
            <a:ext cx="360045" cy="3282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1794"/>
            <a:ext cx="10800000" cy="2893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2927302"/>
            <a:ext cx="333333" cy="31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9985" y="3672840"/>
            <a:ext cx="4813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59899"/>
            <a:ext cx="10800000" cy="217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57135" y="3291840"/>
            <a:ext cx="43053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2024-08-15T15:08:28Z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