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02" r:id="rId3"/>
    <p:sldId id="346" r:id="rId4"/>
    <p:sldId id="345" r:id="rId5"/>
    <p:sldId id="344" r:id="rId6"/>
    <p:sldId id="342" r:id="rId7"/>
    <p:sldId id="340" r:id="rId8"/>
    <p:sldId id="339" r:id="rId9"/>
    <p:sldId id="338" r:id="rId10"/>
    <p:sldId id="336" r:id="rId11"/>
    <p:sldId id="335" r:id="rId12"/>
    <p:sldId id="333" r:id="rId13"/>
    <p:sldId id="332" r:id="rId14"/>
    <p:sldId id="331" r:id="rId15"/>
    <p:sldId id="330" r:id="rId16"/>
    <p:sldId id="328" r:id="rId17"/>
    <p:sldId id="326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3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9950" y="2853690"/>
            <a:ext cx="5372100" cy="1150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789"/>
            <a:ext cx="10800000" cy="2992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0000" y="2015399"/>
            <a:ext cx="390476" cy="324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952" y="2701617"/>
            <a:ext cx="400001" cy="34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933149"/>
            <a:ext cx="10800000" cy="159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719370" y="4889221"/>
            <a:ext cx="352380" cy="33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169"/>
            <a:ext cx="10800000" cy="246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3909626"/>
            <a:ext cx="352380" cy="33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1904" y="3909626"/>
            <a:ext cx="352380" cy="33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466850"/>
            <a:ext cx="10800000" cy="3544933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6832600" y="3573780"/>
            <a:ext cx="1915795" cy="1646555"/>
          </a:xfrm>
          <a:prstGeom prst="ellipse">
            <a:avLst/>
          </a:prstGeom>
          <a:noFill/>
          <a:ln>
            <a:solidFill>
              <a:srgbClr val="EE0A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2667000"/>
            <a:ext cx="10325100" cy="152400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8230235" y="2667000"/>
            <a:ext cx="553720" cy="563245"/>
          </a:xfrm>
          <a:prstGeom prst="ellipse">
            <a:avLst/>
          </a:prstGeom>
          <a:noFill/>
          <a:ln>
            <a:solidFill>
              <a:srgbClr val="EE0A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64269"/>
            <a:ext cx="10800000" cy="214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/>
          <a:stretch>
            <a:fillRect/>
          </a:stretch>
        </p:blipFill>
        <p:spPr>
          <a:xfrm>
            <a:off x="1367155" y="3489325"/>
            <a:ext cx="7392125" cy="1939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8969" y="3737776"/>
            <a:ext cx="228571" cy="2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3731" y="3737776"/>
            <a:ext cx="228571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6588" y="3737776"/>
            <a:ext cx="219047" cy="2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5636" y="3737776"/>
            <a:ext cx="228571" cy="2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0398" y="3737776"/>
            <a:ext cx="219047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33731" y="3737776"/>
            <a:ext cx="228571" cy="2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8969" y="4693516"/>
            <a:ext cx="228571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3731" y="4693516"/>
            <a:ext cx="219047" cy="2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76588" y="4693516"/>
            <a:ext cx="219047" cy="2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95636" y="4693516"/>
            <a:ext cx="228571" cy="2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00398" y="4693516"/>
            <a:ext cx="219047" cy="2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43255" y="4693516"/>
            <a:ext cx="219047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023745" y="3717290"/>
            <a:ext cx="361950" cy="3638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91360" y="4653280"/>
            <a:ext cx="361950" cy="3638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081395" y="3717290"/>
            <a:ext cx="361950" cy="3638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049010" y="4653280"/>
            <a:ext cx="361950" cy="3638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animBg="1"/>
      <p:bldP spid="17" grpId="0" animBg="1"/>
      <p:bldP spid="19" grpId="0" animBg="1"/>
      <p:bldP spid="18" grpId="0" animBg="1"/>
      <p:bldP spid="16" grpId="1" animBg="1"/>
      <p:bldP spid="17" grpId="1" animBg="1"/>
      <p:bldP spid="19" grpId="1" animBg="1"/>
      <p:bldP spid="1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645494"/>
            <a:ext cx="10800000" cy="254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998335" y="3740150"/>
            <a:ext cx="43180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03230" y="3736340"/>
            <a:ext cx="41275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84390" y="4481830"/>
            <a:ext cx="41275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99300" y="5389245"/>
            <a:ext cx="34417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07375" y="5390515"/>
            <a:ext cx="32766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50350" y="5390515"/>
            <a:ext cx="32766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642225" y="5394960"/>
            <a:ext cx="361950" cy="3619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450" y="2132965"/>
            <a:ext cx="8556625" cy="142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109"/>
            <a:ext cx="10800000" cy="332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644859"/>
            <a:ext cx="10800000" cy="314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6045" y="4523740"/>
            <a:ext cx="40005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630" y="4523105"/>
            <a:ext cx="35052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4395" y="4523740"/>
            <a:ext cx="40005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3755" y="6243955"/>
            <a:ext cx="39751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9130" y="6243955"/>
            <a:ext cx="39751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3080" y="6228715"/>
            <a:ext cx="35052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0180" y="6226175"/>
            <a:ext cx="38227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774690" y="4580890"/>
            <a:ext cx="361950" cy="3619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209540" y="6270625"/>
            <a:ext cx="361950" cy="3619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318885" y="6270625"/>
            <a:ext cx="361950" cy="3619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4" grpId="0" bldLvl="0" animBg="1"/>
      <p:bldP spid="14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125220"/>
            <a:ext cx="10800000" cy="500647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5303520" y="3765550"/>
            <a:ext cx="4824730" cy="146431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071495" y="3765550"/>
            <a:ext cx="4536440" cy="146367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7680325" y="3765550"/>
            <a:ext cx="2736215" cy="146367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772920"/>
            <a:ext cx="10800000" cy="326393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734185" y="2853055"/>
            <a:ext cx="1913255" cy="10083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647440" y="2853055"/>
            <a:ext cx="3816350" cy="10083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520055" y="2853055"/>
            <a:ext cx="287655" cy="9359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991360" y="2853055"/>
            <a:ext cx="5616575" cy="10083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644"/>
            <a:ext cx="10800000" cy="338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58870" y="3106420"/>
            <a:ext cx="39878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2685" y="3107055"/>
            <a:ext cx="38227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3145" y="3841750"/>
            <a:ext cx="38227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8050" t="4339"/>
          <a:stretch>
            <a:fillRect/>
          </a:stretch>
        </p:blipFill>
        <p:spPr>
          <a:xfrm>
            <a:off x="5520055" y="1493520"/>
            <a:ext cx="1646555" cy="158178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631315" y="4077335"/>
            <a:ext cx="10153105" cy="2179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482965" y="4305935"/>
            <a:ext cx="46736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88565" y="5853430"/>
            <a:ext cx="345694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9184"/>
            <a:ext cx="10800000" cy="1969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055" y="2236470"/>
            <a:ext cx="32512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7470" y="2236470"/>
            <a:ext cx="32512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8310" y="2236470"/>
            <a:ext cx="28448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1055" y="2889250"/>
            <a:ext cx="32512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0395" y="2889250"/>
            <a:ext cx="32512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8760" y="2875280"/>
            <a:ext cx="32512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5449"/>
            <a:ext cx="10800000" cy="2204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6" name="椭圆 15"/>
          <p:cNvSpPr/>
          <p:nvPr/>
        </p:nvSpPr>
        <p:spPr>
          <a:xfrm>
            <a:off x="1991360" y="422084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015865" y="422084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976360" y="422084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991360" y="494093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057140" y="494093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048115" y="494093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6" grpId="0" animBg="1"/>
      <p:bldP spid="17" grpId="0" animBg="1"/>
      <p:bldP spid="18" grpId="0" animBg="1"/>
      <p:bldP spid="16" grpId="1" animBg="1"/>
      <p:bldP spid="17" grpId="1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93834"/>
            <a:ext cx="10800000" cy="327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33110" y="2691130"/>
            <a:ext cx="40259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4650" y="2691130"/>
            <a:ext cx="40259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37910" y="3602990"/>
            <a:ext cx="40259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9450" y="3602990"/>
            <a:ext cx="40259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75885" y="4455160"/>
            <a:ext cx="40259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51395" y="4451350"/>
            <a:ext cx="38608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934"/>
            <a:ext cx="10800000" cy="4223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3555" y="1559560"/>
            <a:ext cx="6197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3160" y="2464435"/>
            <a:ext cx="63754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1900" y="3335020"/>
            <a:ext cx="63754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51145" y="4203700"/>
            <a:ext cx="60452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268730"/>
            <a:ext cx="2823210" cy="287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6289"/>
            <a:ext cx="10800000" cy="2655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3255010"/>
            <a:ext cx="254254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2155" y="3265805"/>
            <a:ext cx="111442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17249"/>
            <a:ext cx="10800000" cy="1859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47335" y="4487545"/>
            <a:ext cx="197231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3435" y="5146040"/>
            <a:ext cx="196215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1124"/>
            <a:ext cx="10800000" cy="356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3333" y="4684059"/>
            <a:ext cx="390476" cy="32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904" y="4664999"/>
            <a:ext cx="400000" cy="34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2024-08-15T17:12:56Z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